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5.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6.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7.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8.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9.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666" r:id="rId2"/>
    <p:sldMasterId id="2147483669" r:id="rId3"/>
    <p:sldMasterId id="2147483672" r:id="rId4"/>
    <p:sldMasterId id="2147483675" r:id="rId5"/>
    <p:sldMasterId id="2147483712" r:id="rId6"/>
    <p:sldMasterId id="2147483700" r:id="rId7"/>
    <p:sldMasterId id="2147483688" r:id="rId8"/>
    <p:sldMasterId id="2147483682" r:id="rId9"/>
    <p:sldMasterId id="2147483684" r:id="rId10"/>
  </p:sldMasterIdLst>
  <p:notesMasterIdLst>
    <p:notesMasterId r:id="rId12"/>
  </p:notesMasterIdLst>
  <p:sldIdLst>
    <p:sldId id="264" r:id="rId11"/>
  </p:sldIdLst>
  <p:sldSz cx="6858000" cy="9144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97" autoAdjust="0"/>
    <p:restoredTop sz="94601" autoAdjust="0"/>
  </p:normalViewPr>
  <p:slideViewPr>
    <p:cSldViewPr>
      <p:cViewPr varScale="1">
        <p:scale>
          <a:sx n="81" d="100"/>
          <a:sy n="81" d="100"/>
        </p:scale>
        <p:origin x="3564" y="96"/>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5" Type="http://schemas.openxmlformats.org/officeDocument/2006/relationships/slideMaster" Target="slideMasters/slideMaster5.xml"/><Relationship Id="rId15" Type="http://schemas.openxmlformats.org/officeDocument/2006/relationships/theme" Target="theme/theme1.xml"/><Relationship Id="rId10" Type="http://schemas.openxmlformats.org/officeDocument/2006/relationships/slideMaster" Target="slideMasters/slideMaster1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480C5F7-36C6-4098-893B-C5EE6D6AF123}" type="datetimeFigureOut">
              <a:rPr lang="de-DE" smtClean="0"/>
              <a:t>09.05.2023</a:t>
            </a:fld>
            <a:endParaRPr lang="de-DE" dirty="0"/>
          </a:p>
        </p:txBody>
      </p:sp>
      <p:sp>
        <p:nvSpPr>
          <p:cNvPr id="4" name="Folienbildplatzhalter 3"/>
          <p:cNvSpPr>
            <a:spLocks noGrp="1" noRot="1" noChangeAspect="1"/>
          </p:cNvSpPr>
          <p:nvPr>
            <p:ph type="sldImg" idx="2"/>
          </p:nvPr>
        </p:nvSpPr>
        <p:spPr>
          <a:xfrm>
            <a:off x="2003425" y="744538"/>
            <a:ext cx="2790825" cy="3722687"/>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2C42DACA-3B72-47FA-BE84-4D565CBBCB38}" type="slidenum">
              <a:rPr lang="de-DE" smtClean="0"/>
              <a:t>‹Nr.›</a:t>
            </a:fld>
            <a:endParaRPr lang="de-DE" dirty="0"/>
          </a:p>
        </p:txBody>
      </p:sp>
    </p:spTree>
    <p:extLst>
      <p:ext uri="{BB962C8B-B14F-4D97-AF65-F5344CB8AC3E}">
        <p14:creationId xmlns:p14="http://schemas.microsoft.com/office/powerpoint/2010/main" val="3576007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003425" y="744538"/>
            <a:ext cx="2790825" cy="3722687"/>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C42DACA-3B72-47FA-BE84-4D565CBBCB38}" type="slidenum">
              <a:rPr lang="de-DE" smtClean="0"/>
              <a:t>1</a:t>
            </a:fld>
            <a:endParaRPr lang="de-DE" dirty="0"/>
          </a:p>
        </p:txBody>
      </p:sp>
    </p:spTree>
    <p:extLst>
      <p:ext uri="{BB962C8B-B14F-4D97-AF65-F5344CB8AC3E}">
        <p14:creationId xmlns:p14="http://schemas.microsoft.com/office/powerpoint/2010/main" val="2152516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folie - inter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537852" y="2725910"/>
            <a:ext cx="5701234" cy="461665"/>
          </a:xfrm>
          <a:prstGeom prst="rect">
            <a:avLst/>
          </a:prstGeom>
        </p:spPr>
        <p:txBody>
          <a:bodyPr lIns="0" tIns="0" rIns="0" bIns="0">
            <a:spAutoFit/>
          </a:bodyPr>
          <a:lstStyle>
            <a:lvl1pPr marL="0" indent="0" algn="l">
              <a:spcBef>
                <a:spcPts val="0"/>
              </a:spcBef>
              <a:spcAft>
                <a:spcPts val="200"/>
              </a:spcAft>
              <a:buNone/>
              <a:defRPr sz="1500" baseline="0">
                <a:solidFill>
                  <a:srgbClr val="FFFFFF"/>
                </a:solidFill>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err="1"/>
              <a:t>Subline</a:t>
            </a:r>
            <a:r>
              <a:rPr lang="de-DE" dirty="0"/>
              <a:t> nutzbar für zusätzliche Informationen. </a:t>
            </a:r>
            <a:br>
              <a:rPr lang="de-DE" dirty="0"/>
            </a:br>
            <a:r>
              <a:rPr lang="de-DE" dirty="0"/>
              <a:t>Wenn möglich nicht mehr als zwei Zeilen schreiben.</a:t>
            </a:r>
          </a:p>
        </p:txBody>
      </p:sp>
      <p:sp>
        <p:nvSpPr>
          <p:cNvPr id="5" name="Titel 4"/>
          <p:cNvSpPr>
            <a:spLocks noGrp="1"/>
          </p:cNvSpPr>
          <p:nvPr>
            <p:ph type="title" hasCustomPrompt="1"/>
          </p:nvPr>
        </p:nvSpPr>
        <p:spPr>
          <a:xfrm>
            <a:off x="537852" y="1226627"/>
            <a:ext cx="5701234" cy="1349220"/>
          </a:xfrm>
          <a:prstGeom prst="rect">
            <a:avLst/>
          </a:prstGeom>
        </p:spPr>
        <p:txBody>
          <a:bodyPr wrap="square" lIns="0" tIns="0" rIns="0" bIns="0" anchor="t">
            <a:noAutofit/>
          </a:bodyPr>
          <a:lstStyle>
            <a:lvl1pPr algn="l">
              <a:lnSpc>
                <a:spcPct val="100000"/>
              </a:lnSpc>
              <a:spcAft>
                <a:spcPts val="500"/>
              </a:spcAft>
              <a:defRPr lang="de-DE" sz="3300" b="1" kern="1200" baseline="0" dirty="0">
                <a:latin typeface="Arial" pitchFamily="34" charset="0"/>
                <a:cs typeface="Arial" pitchFamily="34" charset="0"/>
              </a:defRPr>
            </a:lvl1pPr>
          </a:lstStyle>
          <a:p>
            <a:r>
              <a:rPr lang="de-DE" dirty="0"/>
              <a:t>Hier steht der Titel ihrer Präsentation.</a:t>
            </a:r>
            <a:br>
              <a:rPr lang="de-DE" dirty="0"/>
            </a:br>
            <a:r>
              <a:rPr lang="de-DE" dirty="0"/>
              <a:t>Groß und prägnant.</a:t>
            </a:r>
          </a:p>
        </p:txBody>
      </p:sp>
      <p:sp>
        <p:nvSpPr>
          <p:cNvPr id="12" name="Textplatzhalter 11"/>
          <p:cNvSpPr>
            <a:spLocks noGrp="1"/>
          </p:cNvSpPr>
          <p:nvPr>
            <p:ph type="body" sz="quarter" idx="11" hasCustomPrompt="1"/>
          </p:nvPr>
        </p:nvSpPr>
        <p:spPr>
          <a:xfrm>
            <a:off x="537854" y="620778"/>
            <a:ext cx="5109597" cy="306641"/>
          </a:xfrm>
          <a:prstGeom prst="rect">
            <a:avLst/>
          </a:prstGeom>
        </p:spPr>
        <p:txBody>
          <a:bodyPr vert="horz" lIns="0" tIns="0" rIns="0" bIns="0" rtlCol="0">
            <a:noAutofit/>
          </a:bodyPr>
          <a:lstStyle>
            <a:lvl1pPr marL="344488" indent="-344488">
              <a:buNone/>
              <a:defRPr lang="de-DE" sz="1500" baseline="0" noProof="0" dirty="0">
                <a:solidFill>
                  <a:srgbClr val="FFFFFF"/>
                </a:solidFill>
                <a:latin typeface="Arial" pitchFamily="34" charset="0"/>
                <a:cs typeface="Arial" pitchFamily="34" charset="0"/>
              </a:defRPr>
            </a:lvl1pPr>
          </a:lstStyle>
          <a:p>
            <a:pPr marL="0" lvl="0" indent="0">
              <a:spcBef>
                <a:spcPts val="0"/>
              </a:spcBef>
              <a:spcAft>
                <a:spcPts val="200"/>
              </a:spcAft>
            </a:pPr>
            <a:r>
              <a:rPr kumimoji="0" lang="de-DE" sz="1500" b="0" i="0" u="none" strike="noStrike" kern="0" cap="none" spc="0" normalizeH="0" baseline="0" noProof="0" dirty="0">
                <a:ln>
                  <a:noFill/>
                </a:ln>
                <a:solidFill>
                  <a:srgbClr val="FFFFFF"/>
                </a:solidFill>
                <a:effectLst/>
                <a:uLnTx/>
                <a:uFillTx/>
                <a:latin typeface="Arial"/>
                <a:ea typeface="+mn-ea"/>
                <a:cs typeface="+mn-cs"/>
              </a:rPr>
              <a:t>Optionaler Text: Thema | Version | Datum</a:t>
            </a:r>
            <a:endParaRPr kumimoji="0" lang="de-DE" sz="3200" b="0" i="0" u="none" strike="noStrike" kern="0" cap="none" spc="0" normalizeH="0" baseline="0" noProof="0" dirty="0">
              <a:ln>
                <a:noFill/>
              </a:ln>
              <a:solidFill>
                <a:srgbClr val="000000"/>
              </a:solidFill>
              <a:effectLst/>
              <a:uLnTx/>
              <a:uFillTx/>
              <a:latin typeface="Arial"/>
              <a:ea typeface="+mn-ea"/>
              <a:cs typeface="+mn-cs"/>
            </a:endParaRPr>
          </a:p>
        </p:txBody>
      </p:sp>
      <p:pic>
        <p:nvPicPr>
          <p:cNvPr id="6" name="Grafi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56341" y="602100"/>
            <a:ext cx="1209607" cy="708576"/>
          </a:xfrm>
          <a:prstGeom prst="rect">
            <a:avLst/>
          </a:prstGeom>
        </p:spPr>
      </p:pic>
    </p:spTree>
    <p:extLst>
      <p:ext uri="{BB962C8B-B14F-4D97-AF65-F5344CB8AC3E}">
        <p14:creationId xmlns:p14="http://schemas.microsoft.com/office/powerpoint/2010/main" val="3014882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537852" y="3470822"/>
            <a:ext cx="5701234" cy="461665"/>
          </a:xfrm>
          <a:prstGeom prst="rect">
            <a:avLst/>
          </a:prstGeom>
        </p:spPr>
        <p:txBody>
          <a:bodyPr lIns="0" tIns="0" rIns="0" bIns="0">
            <a:spAutoFit/>
          </a:bodyPr>
          <a:lstStyle>
            <a:lvl1pPr marL="0" indent="0" algn="l">
              <a:spcBef>
                <a:spcPts val="0"/>
              </a:spcBef>
              <a:spcAft>
                <a:spcPts val="200"/>
              </a:spcAft>
              <a:buNone/>
              <a:defRPr sz="1500" baseline="0">
                <a:solidFill>
                  <a:srgbClr val="FFFFFF"/>
                </a:solidFill>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err="1"/>
              <a:t>Subline</a:t>
            </a:r>
            <a:r>
              <a:rPr lang="de-DE" dirty="0"/>
              <a:t> nutzbar für zusätzliche Informationen. </a:t>
            </a:r>
            <a:br>
              <a:rPr lang="de-DE" dirty="0"/>
            </a:br>
            <a:r>
              <a:rPr lang="de-DE" dirty="0"/>
              <a:t>Wenn möglich nicht mehr als zwei Zeilen schreiben.</a:t>
            </a:r>
          </a:p>
        </p:txBody>
      </p:sp>
      <p:sp>
        <p:nvSpPr>
          <p:cNvPr id="5" name="Titel 4"/>
          <p:cNvSpPr>
            <a:spLocks noGrp="1"/>
          </p:cNvSpPr>
          <p:nvPr>
            <p:ph type="title" hasCustomPrompt="1"/>
          </p:nvPr>
        </p:nvSpPr>
        <p:spPr>
          <a:xfrm>
            <a:off x="537852" y="1226624"/>
            <a:ext cx="5701234" cy="2023829"/>
          </a:xfrm>
          <a:prstGeom prst="rect">
            <a:avLst/>
          </a:prstGeom>
        </p:spPr>
        <p:txBody>
          <a:bodyPr wrap="square" lIns="0" tIns="0" rIns="0" bIns="0" anchor="t">
            <a:noAutofit/>
          </a:bodyPr>
          <a:lstStyle>
            <a:lvl1pPr algn="l">
              <a:lnSpc>
                <a:spcPct val="100000"/>
              </a:lnSpc>
              <a:spcAft>
                <a:spcPts val="500"/>
              </a:spcAft>
              <a:defRPr lang="de-DE" sz="3300" kern="1200" baseline="0" dirty="0">
                <a:solidFill>
                  <a:srgbClr val="FFFFFF"/>
                </a:solidFill>
                <a:latin typeface="Arial" pitchFamily="34" charset="0"/>
                <a:cs typeface="Arial" pitchFamily="34" charset="0"/>
              </a:defRPr>
            </a:lvl1pPr>
          </a:lstStyle>
          <a:p>
            <a:r>
              <a:rPr lang="de-DE" dirty="0"/>
              <a:t>Titelfolie ohne Bild.</a:t>
            </a:r>
            <a:br>
              <a:rPr lang="de-DE" dirty="0"/>
            </a:br>
            <a:r>
              <a:rPr lang="de-DE" dirty="0"/>
              <a:t>Auf dieser Folie können Sie mehr</a:t>
            </a:r>
            <a:br>
              <a:rPr lang="de-DE" dirty="0"/>
            </a:br>
            <a:r>
              <a:rPr lang="de-DE" dirty="0"/>
              <a:t>Inhalte unterbringen.	</a:t>
            </a:r>
          </a:p>
        </p:txBody>
      </p:sp>
      <p:sp>
        <p:nvSpPr>
          <p:cNvPr id="12" name="Textplatzhalter 11"/>
          <p:cNvSpPr>
            <a:spLocks noGrp="1"/>
          </p:cNvSpPr>
          <p:nvPr>
            <p:ph type="body" sz="quarter" idx="11" hasCustomPrompt="1"/>
          </p:nvPr>
        </p:nvSpPr>
        <p:spPr>
          <a:xfrm>
            <a:off x="537852" y="620778"/>
            <a:ext cx="5701234" cy="306641"/>
          </a:xfrm>
          <a:prstGeom prst="rect">
            <a:avLst/>
          </a:prstGeom>
        </p:spPr>
        <p:txBody>
          <a:bodyPr vert="horz" lIns="0" tIns="0" rIns="0" bIns="0" rtlCol="0">
            <a:noAutofit/>
          </a:bodyPr>
          <a:lstStyle>
            <a:lvl1pPr marL="344488" indent="-344488">
              <a:buNone/>
              <a:defRPr lang="de-DE" sz="1500" baseline="0" noProof="0" dirty="0">
                <a:solidFill>
                  <a:srgbClr val="FFFFFF"/>
                </a:solidFill>
                <a:latin typeface="Arial" pitchFamily="34" charset="0"/>
                <a:cs typeface="Arial" pitchFamily="34" charset="0"/>
              </a:defRPr>
            </a:lvl1pPr>
          </a:lstStyle>
          <a:p>
            <a:pPr marL="0" lvl="0" indent="0">
              <a:spcBef>
                <a:spcPts val="0"/>
              </a:spcBef>
              <a:spcAft>
                <a:spcPts val="200"/>
              </a:spcAft>
            </a:pPr>
            <a:r>
              <a:rPr kumimoji="0" lang="de-DE" sz="1500" b="0" i="0" u="none" strike="noStrike" kern="0" cap="none" spc="0" normalizeH="0" baseline="0" noProof="0" dirty="0">
                <a:ln>
                  <a:noFill/>
                </a:ln>
                <a:solidFill>
                  <a:srgbClr val="FFFFFF"/>
                </a:solidFill>
                <a:effectLst/>
                <a:uLnTx/>
                <a:uFillTx/>
                <a:latin typeface="Arial"/>
                <a:ea typeface="+mn-ea"/>
                <a:cs typeface="+mn-cs"/>
              </a:rPr>
              <a:t>Optionaler Text: Thema | Version | Datum</a:t>
            </a:r>
            <a:endParaRPr kumimoji="0" lang="de-DE" sz="32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8606609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folie - intern">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537852" y="3471949"/>
            <a:ext cx="5701234" cy="461665"/>
          </a:xfrm>
          <a:prstGeom prst="rect">
            <a:avLst/>
          </a:prstGeom>
        </p:spPr>
        <p:txBody>
          <a:bodyPr lIns="0" tIns="0" rIns="0" bIns="0">
            <a:spAutoFit/>
          </a:bodyPr>
          <a:lstStyle>
            <a:lvl1pPr marL="0" indent="0" algn="l">
              <a:spcBef>
                <a:spcPts val="0"/>
              </a:spcBef>
              <a:spcAft>
                <a:spcPts val="200"/>
              </a:spcAft>
              <a:buNone/>
              <a:defRPr sz="1500" baseline="0">
                <a:solidFill>
                  <a:srgbClr val="FFFFFF"/>
                </a:solidFill>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err="1"/>
              <a:t>Subline</a:t>
            </a:r>
            <a:r>
              <a:rPr lang="de-DE" dirty="0"/>
              <a:t> nutzbar für zusätzliche Informationen. </a:t>
            </a:r>
            <a:br>
              <a:rPr lang="de-DE" dirty="0"/>
            </a:br>
            <a:r>
              <a:rPr lang="de-DE" dirty="0"/>
              <a:t>Wenn möglich nicht mehr als zwei Zeilen schreiben.</a:t>
            </a:r>
          </a:p>
        </p:txBody>
      </p:sp>
      <p:sp>
        <p:nvSpPr>
          <p:cNvPr id="5" name="Titel 4"/>
          <p:cNvSpPr>
            <a:spLocks noGrp="1"/>
          </p:cNvSpPr>
          <p:nvPr>
            <p:ph type="title" hasCustomPrompt="1"/>
          </p:nvPr>
        </p:nvSpPr>
        <p:spPr>
          <a:xfrm>
            <a:off x="537852" y="1226624"/>
            <a:ext cx="5701234" cy="2023829"/>
          </a:xfrm>
          <a:prstGeom prst="rect">
            <a:avLst/>
          </a:prstGeom>
        </p:spPr>
        <p:txBody>
          <a:bodyPr wrap="square" lIns="0" tIns="0" rIns="0" bIns="0" anchor="t">
            <a:noAutofit/>
          </a:bodyPr>
          <a:lstStyle>
            <a:lvl1pPr>
              <a:defRPr lang="de-DE" sz="3300" kern="1200" baseline="0" dirty="0">
                <a:solidFill>
                  <a:srgbClr val="FFFFFF"/>
                </a:solidFill>
                <a:latin typeface="Arial" pitchFamily="34" charset="0"/>
                <a:cs typeface="Arial" pitchFamily="34" charset="0"/>
              </a:defRPr>
            </a:lvl1pPr>
          </a:lstStyle>
          <a:p>
            <a:pPr lvl="0">
              <a:lnSpc>
                <a:spcPct val="100000"/>
              </a:lnSpc>
              <a:spcAft>
                <a:spcPts val="500"/>
              </a:spcAft>
            </a:pPr>
            <a:r>
              <a:rPr lang="de-DE" dirty="0"/>
              <a:t>Titelfolie ohne Bild.</a:t>
            </a:r>
            <a:br>
              <a:rPr lang="de-DE" dirty="0"/>
            </a:br>
            <a:r>
              <a:rPr lang="de-DE" dirty="0"/>
              <a:t>Auf dieser Folie können Sie mehr</a:t>
            </a:r>
            <a:br>
              <a:rPr lang="de-DE" dirty="0"/>
            </a:br>
            <a:r>
              <a:rPr lang="de-DE" dirty="0"/>
              <a:t>Inhalte unterbringen.</a:t>
            </a:r>
          </a:p>
        </p:txBody>
      </p:sp>
      <p:sp>
        <p:nvSpPr>
          <p:cNvPr id="12" name="Textplatzhalter 11"/>
          <p:cNvSpPr>
            <a:spLocks noGrp="1"/>
          </p:cNvSpPr>
          <p:nvPr>
            <p:ph type="body" sz="quarter" idx="11" hasCustomPrompt="1"/>
          </p:nvPr>
        </p:nvSpPr>
        <p:spPr>
          <a:xfrm>
            <a:off x="537854" y="620778"/>
            <a:ext cx="5109597" cy="306641"/>
          </a:xfrm>
          <a:prstGeom prst="rect">
            <a:avLst/>
          </a:prstGeom>
        </p:spPr>
        <p:txBody>
          <a:bodyPr vert="horz" lIns="0" tIns="0" rIns="0" bIns="0" rtlCol="0">
            <a:noAutofit/>
          </a:bodyPr>
          <a:lstStyle>
            <a:lvl1pPr marL="344488" indent="-344488">
              <a:buNone/>
              <a:defRPr lang="de-DE" sz="1500" baseline="0" noProof="0" dirty="0">
                <a:solidFill>
                  <a:srgbClr val="FFFFFF"/>
                </a:solidFill>
                <a:latin typeface="Arial" pitchFamily="34" charset="0"/>
                <a:cs typeface="Arial" pitchFamily="34" charset="0"/>
              </a:defRPr>
            </a:lvl1pPr>
          </a:lstStyle>
          <a:p>
            <a:pPr marL="0" lvl="0" indent="0">
              <a:spcBef>
                <a:spcPts val="0"/>
              </a:spcBef>
              <a:spcAft>
                <a:spcPts val="200"/>
              </a:spcAft>
            </a:pPr>
            <a:r>
              <a:rPr kumimoji="0" lang="de-DE" sz="1500" b="0" i="0" u="none" strike="noStrike" kern="0" cap="none" spc="0" normalizeH="0" baseline="0" noProof="0" dirty="0">
                <a:ln>
                  <a:noFill/>
                </a:ln>
                <a:solidFill>
                  <a:srgbClr val="FFFFFF"/>
                </a:solidFill>
                <a:effectLst/>
                <a:uLnTx/>
                <a:uFillTx/>
                <a:latin typeface="Arial"/>
                <a:ea typeface="+mn-ea"/>
                <a:cs typeface="+mn-cs"/>
              </a:rPr>
              <a:t>Optionaler Text: Thema | Version | Datum</a:t>
            </a:r>
            <a:endParaRPr kumimoji="0" lang="de-DE" sz="3200" b="0" i="0" u="none" strike="noStrike" kern="0" cap="none" spc="0" normalizeH="0" baseline="0" noProof="0" dirty="0">
              <a:ln>
                <a:noFill/>
              </a:ln>
              <a:solidFill>
                <a:srgbClr val="000000"/>
              </a:solidFill>
              <a:effectLst/>
              <a:uLnTx/>
              <a:uFillTx/>
              <a:latin typeface="Arial"/>
              <a:ea typeface="+mn-ea"/>
              <a:cs typeface="+mn-cs"/>
            </a:endParaRPr>
          </a:p>
        </p:txBody>
      </p:sp>
      <p:pic>
        <p:nvPicPr>
          <p:cNvPr id="6" name="Grafi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56342" y="602100"/>
            <a:ext cx="1209607" cy="708576"/>
          </a:xfrm>
          <a:prstGeom prst="rect">
            <a:avLst/>
          </a:prstGeom>
        </p:spPr>
      </p:pic>
    </p:spTree>
    <p:extLst>
      <p:ext uri="{BB962C8B-B14F-4D97-AF65-F5344CB8AC3E}">
        <p14:creationId xmlns:p14="http://schemas.microsoft.com/office/powerpoint/2010/main" val="11191360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halt und Aufzählun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717353"/>
            <a:ext cx="5701234" cy="956459"/>
          </a:xfrm>
          <a:prstGeom prst="rect">
            <a:avLst/>
          </a:prstGeom>
        </p:spPr>
        <p:txBody>
          <a:bodyPr lIns="0" tIns="0" rIns="0" bIns="0"/>
          <a:lstStyle>
            <a:lvl1pPr>
              <a:lnSpc>
                <a:spcPct val="100000"/>
              </a:lnSpc>
              <a:spcAft>
                <a:spcPts val="500"/>
              </a:spcAft>
              <a:defRPr>
                <a:solidFill>
                  <a:srgbClr val="FFFFFF"/>
                </a:solidFill>
                <a:latin typeface="Arial" pitchFamily="34" charset="0"/>
                <a:cs typeface="Arial" pitchFamily="34" charset="0"/>
              </a:defRPr>
            </a:lvl1pPr>
          </a:lstStyle>
          <a:p>
            <a:r>
              <a:rPr lang="de-DE" dirty="0"/>
              <a:t>Hier steht die Überschrift zu diesem</a:t>
            </a:r>
            <a:br>
              <a:rPr lang="de-DE" dirty="0"/>
            </a:br>
            <a:r>
              <a:rPr lang="de-DE" dirty="0"/>
              <a:t>Teil ihrer Präsentation.</a:t>
            </a:r>
          </a:p>
        </p:txBody>
      </p:sp>
      <p:sp>
        <p:nvSpPr>
          <p:cNvPr id="3" name="Inhaltsplatzhalter 2"/>
          <p:cNvSpPr>
            <a:spLocks noGrp="1"/>
          </p:cNvSpPr>
          <p:nvPr>
            <p:ph idx="1" hasCustomPrompt="1"/>
          </p:nvPr>
        </p:nvSpPr>
        <p:spPr>
          <a:xfrm>
            <a:off x="537852" y="2676238"/>
            <a:ext cx="5701234" cy="615553"/>
          </a:xfrm>
          <a:prstGeom prst="rect">
            <a:avLst/>
          </a:prstGeom>
        </p:spPr>
        <p:txBody>
          <a:bodyPr lIns="0" tIns="0" rIns="0" bIns="0">
            <a:spAutoFit/>
          </a:bodyPr>
          <a:lstStyle>
            <a:lvl1pPr marL="0" indent="0">
              <a:lnSpc>
                <a:spcPct val="100000"/>
              </a:lnSpc>
              <a:spcBef>
                <a:spcPts val="0"/>
              </a:spcBef>
              <a:spcAft>
                <a:spcPts val="400"/>
              </a:spcAft>
              <a:buClr>
                <a:srgbClr val="E2001A"/>
              </a:buClr>
              <a:buSzPct val="60000"/>
              <a:buFont typeface="Symbol" pitchFamily="18" charset="2"/>
              <a:buNone/>
              <a:defRPr b="0" baseline="0">
                <a:latin typeface="Arial" pitchFamily="34" charset="0"/>
                <a:cs typeface="Arial" pitchFamily="34" charset="0"/>
              </a:defRPr>
            </a:lvl1pPr>
          </a:lstStyle>
          <a:p>
            <a:pPr lvl="0"/>
            <a:r>
              <a:rPr lang="de-DE" dirty="0"/>
              <a:t>Textmasterformate durch Klicken bearbeiten</a:t>
            </a:r>
            <a:br>
              <a:rPr lang="de-DE" dirty="0"/>
            </a:br>
            <a:r>
              <a:rPr lang="de-DE" dirty="0"/>
              <a:t>Fließtext oder Aufzählungspunkt.</a:t>
            </a:r>
          </a:p>
        </p:txBody>
      </p:sp>
      <p:sp>
        <p:nvSpPr>
          <p:cNvPr id="4" name="Fußzeilenplatzhalter 3"/>
          <p:cNvSpPr>
            <a:spLocks noGrp="1"/>
          </p:cNvSpPr>
          <p:nvPr>
            <p:ph type="ftr" sz="quarter" idx="10"/>
          </p:nvPr>
        </p:nvSpPr>
        <p:spPr>
          <a:xfrm>
            <a:off x="2043845" y="8697747"/>
            <a:ext cx="4222141" cy="335640"/>
          </a:xfrm>
          <a:prstGeom prst="rect">
            <a:avLst/>
          </a:prstGeom>
          <a:noFill/>
          <a:ln w="9525">
            <a:noFill/>
            <a:miter lim="800000"/>
            <a:headEnd/>
            <a:tailEnd/>
          </a:ln>
          <a:effectLst/>
        </p:spPr>
        <p:txBody>
          <a:bodyPr vert="horz" wrap="square" lIns="91434" tIns="45720" rIns="91434" bIns="45720" numCol="1" anchor="t" anchorCtr="0" compatLnSpc="1">
            <a:prstTxWarp prst="textNoShape">
              <a:avLst/>
            </a:prstTxWarp>
          </a:bodyPr>
          <a:lstStyle>
            <a:lvl1pPr>
              <a:defRPr lang="de-DE" smtClean="0"/>
            </a:lvl1pPr>
          </a:lstStyle>
          <a:p>
            <a:r>
              <a:rPr lang="de-DE" dirty="0"/>
              <a:t>Thema, 0. Monat 2014, © Bundesagentur für Arbeit</a:t>
            </a:r>
          </a:p>
        </p:txBody>
      </p:sp>
      <p:sp>
        <p:nvSpPr>
          <p:cNvPr id="7" name="Textplatzhalter 6"/>
          <p:cNvSpPr>
            <a:spLocks noGrp="1"/>
          </p:cNvSpPr>
          <p:nvPr>
            <p:ph type="body" sz="quarter" idx="11" hasCustomPrompt="1"/>
          </p:nvPr>
        </p:nvSpPr>
        <p:spPr>
          <a:xfrm>
            <a:off x="537852" y="3727604"/>
            <a:ext cx="5701234" cy="1931298"/>
          </a:xfrm>
          <a:prstGeom prst="rect">
            <a:avLst/>
          </a:prstGeom>
        </p:spPr>
        <p:txBody>
          <a:bodyPr lIns="0" rIns="0">
            <a:spAutoFit/>
          </a:bodyPr>
          <a:lstStyle>
            <a:lvl1pPr marL="342900" indent="-342900">
              <a:lnSpc>
                <a:spcPct val="100000"/>
              </a:lnSpc>
              <a:spcBef>
                <a:spcPts val="0"/>
              </a:spcBef>
              <a:spcAft>
                <a:spcPts val="400"/>
              </a:spcAft>
              <a:buClr>
                <a:srgbClr val="E2001A"/>
              </a:buClr>
              <a:buFont typeface="Arial" pitchFamily="34" charset="0"/>
              <a:buChar char="▬"/>
              <a:defRPr/>
            </a:lvl1pPr>
            <a:lvl2pPr marL="809625" indent="-285750">
              <a:spcBef>
                <a:spcPts val="0"/>
              </a:spcBef>
              <a:spcAft>
                <a:spcPts val="900"/>
              </a:spcAft>
              <a:buClr>
                <a:srgbClr val="58595B"/>
              </a:buClr>
              <a:buFont typeface="Arial" pitchFamily="34" charset="0"/>
              <a:buChar char="•"/>
              <a:defRPr sz="2000">
                <a:solidFill>
                  <a:srgbClr val="58595B"/>
                </a:solidFill>
                <a:latin typeface="Arial" pitchFamily="34" charset="0"/>
                <a:cs typeface="Arial" pitchFamily="34" charset="0"/>
              </a:defRPr>
            </a:lvl2pPr>
            <a:lvl3pPr marL="1123950" indent="-285750">
              <a:spcBef>
                <a:spcPts val="0"/>
              </a:spcBef>
              <a:spcAft>
                <a:spcPts val="1100"/>
              </a:spcAft>
              <a:buClr>
                <a:srgbClr val="58595B"/>
              </a:buClr>
              <a:buFont typeface="Arial" pitchFamily="34" charset="0"/>
              <a:buChar char="•"/>
              <a:defRPr sz="1600">
                <a:solidFill>
                  <a:srgbClr val="58595B"/>
                </a:solidFill>
                <a:latin typeface="Arial" pitchFamily="34" charset="0"/>
                <a:cs typeface="Arial" pitchFamily="34" charset="0"/>
              </a:defRPr>
            </a:lvl3pPr>
            <a:lvl4pPr marL="1376362" indent="0">
              <a:buFontTx/>
              <a:buNone/>
              <a:defRPr/>
            </a:lvl4pPr>
            <a:lvl5pPr marL="1830388" indent="0">
              <a:buFontTx/>
              <a:buNone/>
              <a:defRPr/>
            </a:lvl5pPr>
          </a:lstStyle>
          <a:p>
            <a:pPr lvl="0"/>
            <a:r>
              <a:rPr lang="de-DE" dirty="0"/>
              <a:t>Aufzählungspunkt</a:t>
            </a:r>
          </a:p>
          <a:p>
            <a:pPr lvl="1"/>
            <a:r>
              <a:rPr lang="de-DE" dirty="0"/>
              <a:t>Zweite Ebene </a:t>
            </a:r>
          </a:p>
          <a:p>
            <a:pPr lvl="1"/>
            <a:r>
              <a:rPr lang="de-DE" dirty="0"/>
              <a:t>Zweite Ebene </a:t>
            </a:r>
            <a:r>
              <a:rPr lang="de-DE" dirty="0" err="1"/>
              <a:t>Bulletpoint</a:t>
            </a:r>
            <a:endParaRPr lang="de-DE" dirty="0"/>
          </a:p>
          <a:p>
            <a:pPr lvl="2"/>
            <a:r>
              <a:rPr lang="de-DE" dirty="0"/>
              <a:t>Dritte Ebene</a:t>
            </a:r>
          </a:p>
          <a:p>
            <a:pPr lvl="2"/>
            <a:r>
              <a:rPr lang="de-DE" dirty="0"/>
              <a:t>dritter </a:t>
            </a:r>
            <a:r>
              <a:rPr lang="de-DE" dirty="0" err="1"/>
              <a:t>Bulletpoint</a:t>
            </a:r>
            <a:endParaRPr lang="de-DE"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ufzählungen">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717353"/>
            <a:ext cx="5701234" cy="956459"/>
          </a:xfrm>
          <a:prstGeom prst="rect">
            <a:avLst/>
          </a:prstGeom>
        </p:spPr>
        <p:txBody>
          <a:bodyPr lIns="0" tIns="0" rIns="0" bIns="0"/>
          <a:lstStyle>
            <a:lvl1pPr>
              <a:lnSpc>
                <a:spcPct val="100000"/>
              </a:lnSpc>
              <a:spcAft>
                <a:spcPts val="500"/>
              </a:spcAft>
              <a:defRPr>
                <a:solidFill>
                  <a:srgbClr val="FFFFFF"/>
                </a:solidFill>
                <a:latin typeface="Arial" pitchFamily="34" charset="0"/>
                <a:cs typeface="Arial" pitchFamily="34" charset="0"/>
              </a:defRPr>
            </a:lvl1pPr>
          </a:lstStyle>
          <a:p>
            <a:r>
              <a:rPr lang="de-DE" dirty="0"/>
              <a:t>Hier steht die Überschrift zu diesem</a:t>
            </a:r>
            <a:br>
              <a:rPr lang="de-DE" dirty="0"/>
            </a:br>
            <a:r>
              <a:rPr lang="de-DE" dirty="0"/>
              <a:t>Teil ihrer Präsentation.</a:t>
            </a:r>
          </a:p>
        </p:txBody>
      </p:sp>
      <p:sp>
        <p:nvSpPr>
          <p:cNvPr id="4" name="Fußzeilenplatzhalter 3"/>
          <p:cNvSpPr>
            <a:spLocks noGrp="1"/>
          </p:cNvSpPr>
          <p:nvPr>
            <p:ph type="ftr" sz="quarter" idx="10"/>
          </p:nvPr>
        </p:nvSpPr>
        <p:spPr>
          <a:xfrm>
            <a:off x="2043845" y="8697746"/>
            <a:ext cx="4222141" cy="334529"/>
          </a:xfrm>
          <a:prstGeom prst="rect">
            <a:avLst/>
          </a:prstGeom>
        </p:spPr>
        <p:txBody>
          <a:bodyPr/>
          <a:lstStyle>
            <a:lvl1pPr>
              <a:defRPr/>
            </a:lvl1pPr>
          </a:lstStyle>
          <a:p>
            <a:r>
              <a:rPr lang="de-DE" dirty="0"/>
              <a:t>Thema, 0. Monat 2014, © Bundesagentur für Arbeit</a:t>
            </a:r>
          </a:p>
        </p:txBody>
      </p:sp>
      <p:sp>
        <p:nvSpPr>
          <p:cNvPr id="7" name="Textplatzhalter 6"/>
          <p:cNvSpPr>
            <a:spLocks noGrp="1"/>
          </p:cNvSpPr>
          <p:nvPr>
            <p:ph type="body" sz="quarter" idx="11" hasCustomPrompt="1"/>
          </p:nvPr>
        </p:nvSpPr>
        <p:spPr>
          <a:xfrm>
            <a:off x="537859" y="2676230"/>
            <a:ext cx="2823725" cy="2146742"/>
          </a:xfrm>
          <a:prstGeom prst="rect">
            <a:avLst/>
          </a:prstGeom>
        </p:spPr>
        <p:txBody>
          <a:bodyPr wrap="square" lIns="0" tIns="0" rIns="0" bIns="0">
            <a:spAutoFit/>
          </a:bodyPr>
          <a:lstStyle>
            <a:lvl1pPr marL="342900" indent="-342900">
              <a:lnSpc>
                <a:spcPct val="100000"/>
              </a:lnSpc>
              <a:spcBef>
                <a:spcPts val="0"/>
              </a:spcBef>
              <a:spcAft>
                <a:spcPts val="400"/>
              </a:spcAft>
              <a:buClr>
                <a:srgbClr val="E2001A"/>
              </a:buClr>
              <a:buFont typeface="Arial" pitchFamily="34" charset="0"/>
              <a:buChar char="▬"/>
              <a:defRPr/>
            </a:lvl1pPr>
            <a:lvl2pPr marL="809625" indent="-285750">
              <a:spcBef>
                <a:spcPts val="0"/>
              </a:spcBef>
              <a:spcAft>
                <a:spcPts val="900"/>
              </a:spcAft>
              <a:buClr>
                <a:srgbClr val="58595B"/>
              </a:buClr>
              <a:buFont typeface="Arial" pitchFamily="34" charset="0"/>
              <a:buChar char="•"/>
              <a:defRPr sz="2000">
                <a:solidFill>
                  <a:srgbClr val="58595B"/>
                </a:solidFill>
                <a:latin typeface="Arial" pitchFamily="34" charset="0"/>
                <a:cs typeface="Arial" pitchFamily="34" charset="0"/>
              </a:defRPr>
            </a:lvl2pPr>
            <a:lvl3pPr marL="1123950" indent="-285750">
              <a:spcBef>
                <a:spcPts val="0"/>
              </a:spcBef>
              <a:spcAft>
                <a:spcPts val="1100"/>
              </a:spcAft>
              <a:buClr>
                <a:srgbClr val="58595B"/>
              </a:buClr>
              <a:buFont typeface="Arial" pitchFamily="34" charset="0"/>
              <a:buChar char="•"/>
              <a:defRPr sz="1600">
                <a:solidFill>
                  <a:srgbClr val="58595B"/>
                </a:solidFill>
                <a:latin typeface="Arial" pitchFamily="34" charset="0"/>
                <a:cs typeface="Arial" pitchFamily="34" charset="0"/>
              </a:defRPr>
            </a:lvl3pPr>
            <a:lvl4pPr marL="1376362" indent="0">
              <a:buFontTx/>
              <a:buNone/>
              <a:defRPr/>
            </a:lvl4pPr>
            <a:lvl5pPr marL="1830388" indent="0">
              <a:buFontTx/>
              <a:buNone/>
              <a:defRPr/>
            </a:lvl5pPr>
          </a:lstStyle>
          <a:p>
            <a:pPr lvl="0"/>
            <a:r>
              <a:rPr lang="de-DE" dirty="0"/>
              <a:t>Aufzählungspunkt</a:t>
            </a:r>
          </a:p>
          <a:p>
            <a:pPr lvl="1"/>
            <a:r>
              <a:rPr lang="de-DE" dirty="0"/>
              <a:t>Zweite Ebene </a:t>
            </a:r>
          </a:p>
          <a:p>
            <a:pPr lvl="1"/>
            <a:r>
              <a:rPr lang="de-DE" dirty="0"/>
              <a:t>Zweite Ebene </a:t>
            </a:r>
            <a:r>
              <a:rPr lang="de-DE" dirty="0" err="1"/>
              <a:t>Bulletpoint</a:t>
            </a:r>
            <a:endParaRPr lang="de-DE" dirty="0"/>
          </a:p>
          <a:p>
            <a:pPr lvl="2"/>
            <a:r>
              <a:rPr lang="de-DE" dirty="0"/>
              <a:t>Dritte Ebene</a:t>
            </a:r>
          </a:p>
          <a:p>
            <a:pPr lvl="2"/>
            <a:r>
              <a:rPr lang="de-DE" dirty="0"/>
              <a:t>dritter </a:t>
            </a:r>
            <a:r>
              <a:rPr lang="de-DE" dirty="0" err="1"/>
              <a:t>Bulletpoint</a:t>
            </a:r>
            <a:endParaRPr lang="de-DE" dirty="0"/>
          </a:p>
        </p:txBody>
      </p:sp>
      <p:sp>
        <p:nvSpPr>
          <p:cNvPr id="6" name="Textplatzhalter 5"/>
          <p:cNvSpPr>
            <a:spLocks noGrp="1"/>
          </p:cNvSpPr>
          <p:nvPr>
            <p:ph type="body" sz="quarter" idx="12" hasCustomPrompt="1"/>
          </p:nvPr>
        </p:nvSpPr>
        <p:spPr>
          <a:xfrm>
            <a:off x="3428815" y="2676230"/>
            <a:ext cx="2823725" cy="2146742"/>
          </a:xfrm>
          <a:prstGeom prst="rect">
            <a:avLst/>
          </a:prstGeom>
        </p:spPr>
        <p:txBody>
          <a:bodyPr wrap="square" lIns="0" tIns="0" rIns="0" bIns="0">
            <a:spAutoFit/>
          </a:bodyPr>
          <a:lstStyle>
            <a:lvl1pPr>
              <a:defRPr lang="de-DE" dirty="0" smtClean="0"/>
            </a:lvl1pPr>
            <a:lvl2pPr>
              <a:defRPr lang="de-DE" sz="2000" dirty="0" smtClean="0">
                <a:solidFill>
                  <a:srgbClr val="58595B"/>
                </a:solidFill>
                <a:latin typeface="Arial" pitchFamily="34" charset="0"/>
                <a:cs typeface="Arial" pitchFamily="34" charset="0"/>
              </a:defRPr>
            </a:lvl2pPr>
            <a:lvl3pPr>
              <a:defRPr lang="de-DE" sz="1600" dirty="0" smtClean="0">
                <a:solidFill>
                  <a:srgbClr val="58595B"/>
                </a:solidFill>
                <a:latin typeface="Arial" pitchFamily="34" charset="0"/>
                <a:cs typeface="Arial" pitchFamily="34" charset="0"/>
              </a:defRPr>
            </a:lvl3pPr>
            <a:lvl5pPr>
              <a:defRPr lang="de-DE" dirty="0"/>
            </a:lvl5pPr>
          </a:lstStyle>
          <a:p>
            <a:pPr marL="342900" lvl="0" indent="-342900">
              <a:lnSpc>
                <a:spcPct val="100000"/>
              </a:lnSpc>
              <a:spcBef>
                <a:spcPts val="0"/>
              </a:spcBef>
              <a:spcAft>
                <a:spcPts val="400"/>
              </a:spcAft>
              <a:buClr>
                <a:srgbClr val="E2001A"/>
              </a:buClr>
              <a:buFont typeface="Arial" pitchFamily="34" charset="0"/>
              <a:buChar char="▬"/>
            </a:pPr>
            <a:r>
              <a:rPr lang="de-DE" dirty="0"/>
              <a:t>Aufzählungspunkt</a:t>
            </a:r>
          </a:p>
          <a:p>
            <a:pPr marL="809625" lvl="1" indent="-285750">
              <a:spcBef>
                <a:spcPts val="0"/>
              </a:spcBef>
              <a:spcAft>
                <a:spcPts val="900"/>
              </a:spcAft>
              <a:buClr>
                <a:srgbClr val="58595B"/>
              </a:buClr>
              <a:buFont typeface="Arial" pitchFamily="34" charset="0"/>
              <a:buChar char="•"/>
            </a:pPr>
            <a:r>
              <a:rPr lang="de-DE" dirty="0"/>
              <a:t>Zweite Ebene </a:t>
            </a:r>
          </a:p>
          <a:p>
            <a:pPr marL="809625" lvl="1" indent="-285750">
              <a:spcBef>
                <a:spcPts val="0"/>
              </a:spcBef>
              <a:spcAft>
                <a:spcPts val="900"/>
              </a:spcAft>
              <a:buClr>
                <a:srgbClr val="58595B"/>
              </a:buClr>
              <a:buFont typeface="Arial" pitchFamily="34" charset="0"/>
              <a:buChar char="•"/>
            </a:pPr>
            <a:r>
              <a:rPr lang="de-DE" dirty="0"/>
              <a:t>Zweite Ebene </a:t>
            </a:r>
            <a:r>
              <a:rPr lang="de-DE" dirty="0" err="1"/>
              <a:t>Bulletpoint</a:t>
            </a:r>
            <a:endParaRPr lang="de-DE" dirty="0"/>
          </a:p>
          <a:p>
            <a:pPr marL="1123950" lvl="2" indent="-285750">
              <a:spcBef>
                <a:spcPts val="0"/>
              </a:spcBef>
              <a:spcAft>
                <a:spcPts val="1100"/>
              </a:spcAft>
              <a:buClr>
                <a:srgbClr val="58595B"/>
              </a:buClr>
              <a:buFont typeface="Arial" pitchFamily="34" charset="0"/>
              <a:buChar char="•"/>
            </a:pPr>
            <a:r>
              <a:rPr lang="de-DE" dirty="0"/>
              <a:t>Dritte Ebene</a:t>
            </a:r>
          </a:p>
          <a:p>
            <a:pPr marL="1123950" lvl="2" indent="-285750">
              <a:spcBef>
                <a:spcPts val="0"/>
              </a:spcBef>
              <a:spcAft>
                <a:spcPts val="1100"/>
              </a:spcAft>
              <a:buClr>
                <a:srgbClr val="58595B"/>
              </a:buClr>
              <a:buFont typeface="Arial" pitchFamily="34" charset="0"/>
              <a:buChar char="•"/>
            </a:pPr>
            <a:r>
              <a:rPr lang="de-DE" dirty="0"/>
              <a:t>dritter </a:t>
            </a:r>
            <a:r>
              <a:rPr lang="de-DE" dirty="0" err="1"/>
              <a:t>Bulletpoint</a:t>
            </a:r>
            <a:endParaRPr lang="de-DE" dirty="0"/>
          </a:p>
        </p:txBody>
      </p:sp>
    </p:spTree>
    <p:extLst>
      <p:ext uri="{BB962C8B-B14F-4D97-AF65-F5344CB8AC3E}">
        <p14:creationId xmlns:p14="http://schemas.microsoft.com/office/powerpoint/2010/main" val="7850825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halt und Bild">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717353"/>
            <a:ext cx="5701234" cy="956459"/>
          </a:xfrm>
          <a:prstGeom prst="rect">
            <a:avLst/>
          </a:prstGeom>
        </p:spPr>
        <p:txBody>
          <a:bodyPr lIns="0" tIns="0" rIns="0" bIns="0"/>
          <a:lstStyle>
            <a:lvl1pPr>
              <a:lnSpc>
                <a:spcPct val="100000"/>
              </a:lnSpc>
              <a:spcAft>
                <a:spcPts val="500"/>
              </a:spcAft>
              <a:defRPr>
                <a:solidFill>
                  <a:srgbClr val="FFFFFF"/>
                </a:solidFill>
                <a:latin typeface="Arial" pitchFamily="34" charset="0"/>
                <a:cs typeface="Arial" pitchFamily="34" charset="0"/>
              </a:defRPr>
            </a:lvl1pPr>
          </a:lstStyle>
          <a:p>
            <a:r>
              <a:rPr lang="de-DE" dirty="0"/>
              <a:t>Hier steht die Überschrift zu diesem</a:t>
            </a:r>
            <a:br>
              <a:rPr lang="de-DE" dirty="0"/>
            </a:br>
            <a:r>
              <a:rPr lang="de-DE" dirty="0"/>
              <a:t>Teil ihrer Präsentation.</a:t>
            </a:r>
          </a:p>
        </p:txBody>
      </p:sp>
      <p:sp>
        <p:nvSpPr>
          <p:cNvPr id="4" name="Fußzeilenplatzhalter 3"/>
          <p:cNvSpPr>
            <a:spLocks noGrp="1"/>
          </p:cNvSpPr>
          <p:nvPr>
            <p:ph type="ftr" sz="quarter" idx="10"/>
          </p:nvPr>
        </p:nvSpPr>
        <p:spPr>
          <a:xfrm>
            <a:off x="2043845" y="8697746"/>
            <a:ext cx="4222141" cy="334529"/>
          </a:xfrm>
          <a:prstGeom prst="rect">
            <a:avLst/>
          </a:prstGeom>
        </p:spPr>
        <p:txBody>
          <a:bodyPr/>
          <a:lstStyle>
            <a:lvl1pPr>
              <a:defRPr/>
            </a:lvl1pPr>
          </a:lstStyle>
          <a:p>
            <a:r>
              <a:rPr lang="de-DE" dirty="0"/>
              <a:t>Thema, 0. Monat 2014, © Bundesagentur für Arbeit</a:t>
            </a:r>
          </a:p>
        </p:txBody>
      </p:sp>
      <p:sp>
        <p:nvSpPr>
          <p:cNvPr id="7" name="Textplatzhalter 6"/>
          <p:cNvSpPr>
            <a:spLocks noGrp="1"/>
          </p:cNvSpPr>
          <p:nvPr>
            <p:ph type="body" sz="quarter" idx="11" hasCustomPrompt="1"/>
          </p:nvPr>
        </p:nvSpPr>
        <p:spPr>
          <a:xfrm>
            <a:off x="537859" y="2676232"/>
            <a:ext cx="2823725" cy="3677147"/>
          </a:xfrm>
          <a:prstGeom prst="rect">
            <a:avLst/>
          </a:prstGeom>
        </p:spPr>
        <p:txBody>
          <a:bodyPr wrap="square" lIns="0" tIns="0" rIns="0" bIns="0">
            <a:spAutoFit/>
          </a:bodyPr>
          <a:lstStyle>
            <a:lvl1pPr marL="0" indent="0">
              <a:lnSpc>
                <a:spcPct val="100000"/>
              </a:lnSpc>
              <a:spcBef>
                <a:spcPts val="0"/>
              </a:spcBef>
              <a:spcAft>
                <a:spcPts val="400"/>
              </a:spcAft>
              <a:buClr>
                <a:srgbClr val="E2001A"/>
              </a:buClr>
              <a:buFontTx/>
              <a:buNone/>
              <a:defRPr b="0" baseline="0"/>
            </a:lvl1pPr>
            <a:lvl2pPr marL="523875" indent="0">
              <a:spcBef>
                <a:spcPts val="0"/>
              </a:spcBef>
              <a:spcAft>
                <a:spcPts val="900"/>
              </a:spcAft>
              <a:buClr>
                <a:srgbClr val="58595B"/>
              </a:buClr>
              <a:buFontTx/>
              <a:buNone/>
              <a:defRPr sz="2000">
                <a:solidFill>
                  <a:srgbClr val="58595B"/>
                </a:solidFill>
                <a:latin typeface="Arial" pitchFamily="34" charset="0"/>
                <a:cs typeface="Arial" pitchFamily="34" charset="0"/>
              </a:defRPr>
            </a:lvl2pPr>
            <a:lvl3pPr marL="838200" indent="0">
              <a:spcBef>
                <a:spcPts val="0"/>
              </a:spcBef>
              <a:spcAft>
                <a:spcPts val="1100"/>
              </a:spcAft>
              <a:buClr>
                <a:srgbClr val="58595B"/>
              </a:buClr>
              <a:buFontTx/>
              <a:buNone/>
              <a:defRPr sz="1600">
                <a:solidFill>
                  <a:srgbClr val="58595B"/>
                </a:solidFill>
                <a:latin typeface="Arial" pitchFamily="34" charset="0"/>
                <a:cs typeface="Arial" pitchFamily="34" charset="0"/>
              </a:defRPr>
            </a:lvl3pPr>
            <a:lvl4pPr marL="1376362" indent="0">
              <a:buFontTx/>
              <a:buNone/>
              <a:defRPr/>
            </a:lvl4pPr>
            <a:lvl5pPr marL="1830388" indent="0">
              <a:buFontTx/>
              <a:buNone/>
              <a:defRPr/>
            </a:lvl5pPr>
          </a:lstStyle>
          <a:p>
            <a:pPr lvl="0"/>
            <a:r>
              <a:rPr lang="de-DE" dirty="0"/>
              <a:t>Textinhalte in Kombination mit einem Bild kann so platziert werden. Bild ist oben bündig zum Text zu platzieren.</a:t>
            </a:r>
            <a:br>
              <a:rPr lang="de-DE" dirty="0"/>
            </a:br>
            <a:br>
              <a:rPr lang="de-DE" dirty="0"/>
            </a:br>
            <a:r>
              <a:rPr lang="de-DE" dirty="0"/>
              <a:t>Der Text ist in Arial Regular 20/24 gehalten und sollte nur bei großen Textmengen auf 16/20 gesetzt werden.</a:t>
            </a:r>
          </a:p>
        </p:txBody>
      </p:sp>
      <p:sp>
        <p:nvSpPr>
          <p:cNvPr id="5" name="Bildplatzhalter 4"/>
          <p:cNvSpPr>
            <a:spLocks noGrp="1"/>
          </p:cNvSpPr>
          <p:nvPr>
            <p:ph type="pic" sz="quarter" idx="13" hasCustomPrompt="1"/>
          </p:nvPr>
        </p:nvSpPr>
        <p:spPr>
          <a:xfrm>
            <a:off x="3423665" y="2771811"/>
            <a:ext cx="2691969" cy="3648444"/>
          </a:xfrm>
          <a:prstGeom prst="rect">
            <a:avLst/>
          </a:prstGeom>
        </p:spPr>
        <p:txBody>
          <a:bodyPr/>
          <a:lstStyle>
            <a:lvl1pPr marL="0" indent="0">
              <a:buFontTx/>
              <a:buNone/>
              <a:defRPr/>
            </a:lvl1pPr>
          </a:lstStyle>
          <a:p>
            <a:r>
              <a:rPr lang="de-DE" dirty="0"/>
              <a:t>Abbildung</a:t>
            </a:r>
          </a:p>
        </p:txBody>
      </p:sp>
    </p:spTree>
    <p:extLst>
      <p:ext uri="{BB962C8B-B14F-4D97-AF65-F5344CB8AC3E}">
        <p14:creationId xmlns:p14="http://schemas.microsoft.com/office/powerpoint/2010/main" val="9704162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halt und Bild hoch">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717353"/>
            <a:ext cx="5701234" cy="956459"/>
          </a:xfrm>
          <a:prstGeom prst="rect">
            <a:avLst/>
          </a:prstGeom>
        </p:spPr>
        <p:txBody>
          <a:bodyPr lIns="0" tIns="0" rIns="0" bIns="0"/>
          <a:lstStyle>
            <a:lvl1pPr>
              <a:lnSpc>
                <a:spcPct val="100000"/>
              </a:lnSpc>
              <a:spcAft>
                <a:spcPts val="500"/>
              </a:spcAft>
              <a:defRPr>
                <a:solidFill>
                  <a:srgbClr val="FFFFFF"/>
                </a:solidFill>
                <a:latin typeface="Arial" pitchFamily="34" charset="0"/>
                <a:cs typeface="Arial" pitchFamily="34" charset="0"/>
              </a:defRPr>
            </a:lvl1pPr>
          </a:lstStyle>
          <a:p>
            <a:r>
              <a:rPr lang="de-DE" dirty="0"/>
              <a:t>Hier steht die Überschrift zu diesem</a:t>
            </a:r>
            <a:br>
              <a:rPr lang="de-DE" dirty="0"/>
            </a:br>
            <a:r>
              <a:rPr lang="de-DE" dirty="0"/>
              <a:t>Teil ihrer Präsentation.</a:t>
            </a:r>
          </a:p>
        </p:txBody>
      </p:sp>
      <p:sp>
        <p:nvSpPr>
          <p:cNvPr id="4" name="Fußzeilenplatzhalter 3"/>
          <p:cNvSpPr>
            <a:spLocks noGrp="1"/>
          </p:cNvSpPr>
          <p:nvPr>
            <p:ph type="ftr" sz="quarter" idx="10"/>
          </p:nvPr>
        </p:nvSpPr>
        <p:spPr>
          <a:xfrm>
            <a:off x="2043845" y="8697746"/>
            <a:ext cx="4222141" cy="334529"/>
          </a:xfrm>
          <a:prstGeom prst="rect">
            <a:avLst/>
          </a:prstGeom>
        </p:spPr>
        <p:txBody>
          <a:bodyPr/>
          <a:lstStyle>
            <a:lvl1pPr>
              <a:defRPr/>
            </a:lvl1pPr>
          </a:lstStyle>
          <a:p>
            <a:r>
              <a:rPr lang="de-DE" dirty="0"/>
              <a:t>Thema, 0. Monat 2014, © Bundesagentur für Arbeit</a:t>
            </a:r>
          </a:p>
        </p:txBody>
      </p:sp>
      <p:sp>
        <p:nvSpPr>
          <p:cNvPr id="7" name="Textplatzhalter 6"/>
          <p:cNvSpPr>
            <a:spLocks noGrp="1"/>
          </p:cNvSpPr>
          <p:nvPr>
            <p:ph type="body" sz="quarter" idx="11" hasCustomPrompt="1"/>
          </p:nvPr>
        </p:nvSpPr>
        <p:spPr>
          <a:xfrm>
            <a:off x="537859" y="2676232"/>
            <a:ext cx="2823725" cy="3677147"/>
          </a:xfrm>
          <a:prstGeom prst="rect">
            <a:avLst/>
          </a:prstGeom>
        </p:spPr>
        <p:txBody>
          <a:bodyPr wrap="square" lIns="0" tIns="0" rIns="0" bIns="0">
            <a:spAutoFit/>
          </a:bodyPr>
          <a:lstStyle>
            <a:lvl1pPr marL="0" indent="0">
              <a:lnSpc>
                <a:spcPct val="100000"/>
              </a:lnSpc>
              <a:spcBef>
                <a:spcPts val="0"/>
              </a:spcBef>
              <a:spcAft>
                <a:spcPts val="400"/>
              </a:spcAft>
              <a:buClr>
                <a:srgbClr val="E2001A"/>
              </a:buClr>
              <a:buFontTx/>
              <a:buNone/>
              <a:defRPr b="0" baseline="0"/>
            </a:lvl1pPr>
            <a:lvl2pPr marL="523875" indent="0">
              <a:spcBef>
                <a:spcPts val="0"/>
              </a:spcBef>
              <a:spcAft>
                <a:spcPts val="900"/>
              </a:spcAft>
              <a:buClr>
                <a:srgbClr val="58595B"/>
              </a:buClr>
              <a:buFontTx/>
              <a:buNone/>
              <a:defRPr sz="2000">
                <a:solidFill>
                  <a:srgbClr val="58595B"/>
                </a:solidFill>
                <a:latin typeface="Arial" pitchFamily="34" charset="0"/>
                <a:cs typeface="Arial" pitchFamily="34" charset="0"/>
              </a:defRPr>
            </a:lvl2pPr>
            <a:lvl3pPr marL="838200" indent="0">
              <a:spcBef>
                <a:spcPts val="0"/>
              </a:spcBef>
              <a:spcAft>
                <a:spcPts val="1100"/>
              </a:spcAft>
              <a:buClr>
                <a:srgbClr val="58595B"/>
              </a:buClr>
              <a:buFontTx/>
              <a:buNone/>
              <a:defRPr sz="1600">
                <a:solidFill>
                  <a:srgbClr val="58595B"/>
                </a:solidFill>
                <a:latin typeface="Arial" pitchFamily="34" charset="0"/>
                <a:cs typeface="Arial" pitchFamily="34" charset="0"/>
              </a:defRPr>
            </a:lvl3pPr>
            <a:lvl4pPr marL="1376362" indent="0">
              <a:buFontTx/>
              <a:buNone/>
              <a:defRPr/>
            </a:lvl4pPr>
            <a:lvl5pPr marL="1830388" indent="0">
              <a:buFontTx/>
              <a:buNone/>
              <a:defRPr/>
            </a:lvl5pPr>
          </a:lstStyle>
          <a:p>
            <a:pPr lvl="0"/>
            <a:r>
              <a:rPr lang="de-DE" dirty="0"/>
              <a:t>Textinhalte in Kombination mit einem Bild kann so platziert werden. Bild ist oben bündig zum Text zu platzieren.</a:t>
            </a:r>
            <a:br>
              <a:rPr lang="de-DE" dirty="0"/>
            </a:br>
            <a:br>
              <a:rPr lang="de-DE" dirty="0"/>
            </a:br>
            <a:r>
              <a:rPr lang="de-DE" dirty="0"/>
              <a:t>Der Text ist in Arial Regular 20/24 gehalten und sollte nur bei großen Textmengen auf 16/20 gesetzt werden.</a:t>
            </a:r>
          </a:p>
        </p:txBody>
      </p:sp>
      <p:sp>
        <p:nvSpPr>
          <p:cNvPr id="5" name="Bildplatzhalter 4"/>
          <p:cNvSpPr>
            <a:spLocks noGrp="1"/>
          </p:cNvSpPr>
          <p:nvPr>
            <p:ph type="pic" sz="quarter" idx="13" hasCustomPrompt="1"/>
          </p:nvPr>
        </p:nvSpPr>
        <p:spPr>
          <a:xfrm>
            <a:off x="3423666" y="2771813"/>
            <a:ext cx="2837833" cy="5742079"/>
          </a:xfrm>
          <a:prstGeom prst="rect">
            <a:avLst/>
          </a:prstGeom>
        </p:spPr>
        <p:txBody>
          <a:bodyPr/>
          <a:lstStyle>
            <a:lvl1pPr marL="0" indent="0">
              <a:buFontTx/>
              <a:buNone/>
              <a:defRPr/>
            </a:lvl1pPr>
          </a:lstStyle>
          <a:p>
            <a:r>
              <a:rPr lang="de-DE" dirty="0"/>
              <a:t>Abbildung</a:t>
            </a:r>
          </a:p>
        </p:txBody>
      </p:sp>
    </p:spTree>
    <p:extLst>
      <p:ext uri="{BB962C8B-B14F-4D97-AF65-F5344CB8AC3E}">
        <p14:creationId xmlns:p14="http://schemas.microsoft.com/office/powerpoint/2010/main" val="2444289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Grafik">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717353"/>
            <a:ext cx="5701234" cy="956459"/>
          </a:xfrm>
          <a:prstGeom prst="rect">
            <a:avLst/>
          </a:prstGeom>
        </p:spPr>
        <p:txBody>
          <a:bodyPr lIns="0" tIns="0" rIns="0" bIns="0"/>
          <a:lstStyle>
            <a:lvl1pPr>
              <a:lnSpc>
                <a:spcPct val="100000"/>
              </a:lnSpc>
              <a:spcAft>
                <a:spcPts val="500"/>
              </a:spcAft>
              <a:defRPr>
                <a:solidFill>
                  <a:srgbClr val="FFFFFF"/>
                </a:solidFill>
                <a:latin typeface="Arial" pitchFamily="34" charset="0"/>
                <a:cs typeface="Arial" pitchFamily="34" charset="0"/>
              </a:defRPr>
            </a:lvl1pPr>
          </a:lstStyle>
          <a:p>
            <a:r>
              <a:rPr lang="de-DE" dirty="0"/>
              <a:t>Hier steht die Überschrift zu diesem</a:t>
            </a:r>
            <a:br>
              <a:rPr lang="de-DE" dirty="0"/>
            </a:br>
            <a:r>
              <a:rPr lang="de-DE" dirty="0"/>
              <a:t>Teil ihrer Präsentation.</a:t>
            </a:r>
          </a:p>
        </p:txBody>
      </p:sp>
      <p:sp>
        <p:nvSpPr>
          <p:cNvPr id="4" name="Fußzeilenplatzhalter 3"/>
          <p:cNvSpPr>
            <a:spLocks noGrp="1"/>
          </p:cNvSpPr>
          <p:nvPr>
            <p:ph type="ftr" sz="quarter" idx="10"/>
          </p:nvPr>
        </p:nvSpPr>
        <p:spPr>
          <a:xfrm>
            <a:off x="2043845" y="8697746"/>
            <a:ext cx="4222141" cy="334529"/>
          </a:xfrm>
          <a:prstGeom prst="rect">
            <a:avLst/>
          </a:prstGeom>
        </p:spPr>
        <p:txBody>
          <a:bodyPr/>
          <a:lstStyle>
            <a:lvl1pPr>
              <a:defRPr/>
            </a:lvl1pPr>
          </a:lstStyle>
          <a:p>
            <a:r>
              <a:rPr lang="de-DE" dirty="0"/>
              <a:t>Thema, 0. Monat 2014, © Bundesagentur für Arbeit</a:t>
            </a:r>
          </a:p>
        </p:txBody>
      </p:sp>
      <p:sp>
        <p:nvSpPr>
          <p:cNvPr id="5" name="Bildplatzhalter 4"/>
          <p:cNvSpPr>
            <a:spLocks noGrp="1"/>
          </p:cNvSpPr>
          <p:nvPr>
            <p:ph type="pic" sz="quarter" idx="13" hasCustomPrompt="1"/>
          </p:nvPr>
        </p:nvSpPr>
        <p:spPr>
          <a:xfrm>
            <a:off x="547881" y="2689045"/>
            <a:ext cx="5567752" cy="5824847"/>
          </a:xfrm>
          <a:prstGeom prst="rect">
            <a:avLst/>
          </a:prstGeom>
        </p:spPr>
        <p:txBody>
          <a:bodyPr/>
          <a:lstStyle>
            <a:lvl1pPr marL="0" indent="0">
              <a:buFontTx/>
              <a:buNone/>
              <a:defRPr/>
            </a:lvl1pPr>
          </a:lstStyle>
          <a:p>
            <a:r>
              <a:rPr lang="de-DE" dirty="0"/>
              <a:t>Grafik</a:t>
            </a:r>
          </a:p>
        </p:txBody>
      </p:sp>
    </p:spTree>
    <p:extLst>
      <p:ext uri="{BB962C8B-B14F-4D97-AF65-F5344CB8AC3E}">
        <p14:creationId xmlns:p14="http://schemas.microsoft.com/office/powerpoint/2010/main" val="410031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2840570"/>
            <a:ext cx="5829300" cy="1960033"/>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028700" y="5181600"/>
            <a:ext cx="4800600" cy="23368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a:xfrm>
            <a:off x="342900" y="8475137"/>
            <a:ext cx="1600200" cy="486833"/>
          </a:xfrm>
          <a:prstGeom prst="rect">
            <a:avLst/>
          </a:prstGeom>
        </p:spPr>
        <p:txBody>
          <a:bodyPr/>
          <a:lstStyle/>
          <a:p>
            <a:fld id="{D909FAF0-F886-430B-AC8D-44184D0C4463}" type="datetimeFigureOut">
              <a:rPr lang="de-DE" smtClean="0"/>
              <a:t>09.05.2023</a:t>
            </a:fld>
            <a:endParaRPr lang="de-DE" dirty="0"/>
          </a:p>
        </p:txBody>
      </p:sp>
      <p:sp>
        <p:nvSpPr>
          <p:cNvPr id="5" name="Fußzeilenplatzhalter 4"/>
          <p:cNvSpPr>
            <a:spLocks noGrp="1"/>
          </p:cNvSpPr>
          <p:nvPr>
            <p:ph type="ftr" sz="quarter" idx="11"/>
          </p:nvPr>
        </p:nvSpPr>
        <p:spPr>
          <a:xfrm>
            <a:off x="2343150" y="8475137"/>
            <a:ext cx="2171700" cy="486833"/>
          </a:xfrm>
          <a:prstGeom prst="rect">
            <a:avLst/>
          </a:prstGeom>
        </p:spPr>
        <p:txBody>
          <a:bodyPr/>
          <a:lstStyle/>
          <a:p>
            <a:endParaRPr lang="de-DE" dirty="0"/>
          </a:p>
        </p:txBody>
      </p:sp>
      <p:sp>
        <p:nvSpPr>
          <p:cNvPr id="6" name="Foliennummernplatzhalter 5"/>
          <p:cNvSpPr>
            <a:spLocks noGrp="1"/>
          </p:cNvSpPr>
          <p:nvPr>
            <p:ph type="sldNum" sz="quarter" idx="12"/>
          </p:nvPr>
        </p:nvSpPr>
        <p:spPr>
          <a:xfrm>
            <a:off x="4914900" y="8475137"/>
            <a:ext cx="1600200" cy="486833"/>
          </a:xfrm>
          <a:prstGeom prst="rect">
            <a:avLst/>
          </a:prstGeom>
        </p:spPr>
        <p:txBody>
          <a:bodyPr/>
          <a:lstStyle/>
          <a:p>
            <a:fld id="{64EFBD0C-9773-40B5-BF31-92D55C2B0A7D}" type="slidenum">
              <a:rPr lang="de-DE" smtClean="0"/>
              <a:t>‹Nr.›</a:t>
            </a:fld>
            <a:endParaRPr lang="de-DE" dirty="0"/>
          </a:p>
        </p:txBody>
      </p:sp>
    </p:spTree>
    <p:extLst>
      <p:ext uri="{BB962C8B-B14F-4D97-AF65-F5344CB8AC3E}">
        <p14:creationId xmlns:p14="http://schemas.microsoft.com/office/powerpoint/2010/main" val="502944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Zentriertes Textfeld">
    <p:spTree>
      <p:nvGrpSpPr>
        <p:cNvPr id="1" name=""/>
        <p:cNvGrpSpPr/>
        <p:nvPr/>
      </p:nvGrpSpPr>
      <p:grpSpPr>
        <a:xfrm>
          <a:off x="0" y="0"/>
          <a:ext cx="0" cy="0"/>
          <a:chOff x="0" y="0"/>
          <a:chExt cx="0" cy="0"/>
        </a:xfrm>
      </p:grpSpPr>
      <p:sp>
        <p:nvSpPr>
          <p:cNvPr id="7" name="Textplatzhalter 6"/>
          <p:cNvSpPr>
            <a:spLocks noGrp="1"/>
          </p:cNvSpPr>
          <p:nvPr>
            <p:ph type="body" sz="quarter" idx="11" hasCustomPrompt="1"/>
          </p:nvPr>
        </p:nvSpPr>
        <p:spPr>
          <a:xfrm>
            <a:off x="537854" y="3058550"/>
            <a:ext cx="5723645" cy="5455340"/>
          </a:xfrm>
          <a:prstGeom prst="rect">
            <a:avLst/>
          </a:prstGeom>
        </p:spPr>
        <p:txBody>
          <a:bodyPr wrap="square" lIns="0" tIns="0" rIns="0" bIns="0">
            <a:noAutofit/>
          </a:bodyPr>
          <a:lstStyle>
            <a:lvl1pPr marL="0" indent="0" algn="ctr">
              <a:lnSpc>
                <a:spcPct val="100000"/>
              </a:lnSpc>
              <a:spcBef>
                <a:spcPts val="0"/>
              </a:spcBef>
              <a:spcAft>
                <a:spcPts val="500"/>
              </a:spcAft>
              <a:buClr>
                <a:srgbClr val="E2001A"/>
              </a:buClr>
              <a:buFontTx/>
              <a:buNone/>
              <a:defRPr sz="3300" b="1" baseline="0">
                <a:solidFill>
                  <a:srgbClr val="E2001A"/>
                </a:solidFill>
              </a:defRPr>
            </a:lvl1pPr>
            <a:lvl2pPr marL="523875" indent="0">
              <a:spcBef>
                <a:spcPts val="0"/>
              </a:spcBef>
              <a:spcAft>
                <a:spcPts val="900"/>
              </a:spcAft>
              <a:buClr>
                <a:srgbClr val="58595B"/>
              </a:buClr>
              <a:buFontTx/>
              <a:buNone/>
              <a:defRPr sz="2000">
                <a:solidFill>
                  <a:srgbClr val="58595B"/>
                </a:solidFill>
                <a:latin typeface="Arial" pitchFamily="34" charset="0"/>
                <a:cs typeface="Arial" pitchFamily="34" charset="0"/>
              </a:defRPr>
            </a:lvl2pPr>
            <a:lvl3pPr marL="838200" indent="0">
              <a:spcBef>
                <a:spcPts val="0"/>
              </a:spcBef>
              <a:spcAft>
                <a:spcPts val="1100"/>
              </a:spcAft>
              <a:buClr>
                <a:srgbClr val="58595B"/>
              </a:buClr>
              <a:buFontTx/>
              <a:buNone/>
              <a:defRPr sz="1600">
                <a:solidFill>
                  <a:srgbClr val="58595B"/>
                </a:solidFill>
                <a:latin typeface="Arial" pitchFamily="34" charset="0"/>
                <a:cs typeface="Arial" pitchFamily="34" charset="0"/>
              </a:defRPr>
            </a:lvl3pPr>
            <a:lvl4pPr marL="1376362" indent="0">
              <a:buFontTx/>
              <a:buNone/>
              <a:defRPr/>
            </a:lvl4pPr>
            <a:lvl5pPr marL="1830388" indent="0">
              <a:buFontTx/>
              <a:buNone/>
              <a:defRPr/>
            </a:lvl5pPr>
          </a:lstStyle>
          <a:p>
            <a:pPr lvl="0"/>
            <a:r>
              <a:rPr lang="de-DE" dirty="0"/>
              <a:t>Textfeld für die grafische</a:t>
            </a:r>
            <a:br>
              <a:rPr lang="de-DE" dirty="0"/>
            </a:br>
            <a:r>
              <a:rPr lang="de-DE" dirty="0"/>
              <a:t>Akzentuierung eines</a:t>
            </a:r>
            <a:br>
              <a:rPr lang="de-DE" dirty="0"/>
            </a:br>
            <a:r>
              <a:rPr lang="de-DE" dirty="0"/>
              <a:t>Inhalts in Arial 33/38</a:t>
            </a:r>
          </a:p>
        </p:txBody>
      </p:sp>
      <p:sp>
        <p:nvSpPr>
          <p:cNvPr id="3" name="Fußzeilenplatzhalter 2"/>
          <p:cNvSpPr>
            <a:spLocks noGrp="1"/>
          </p:cNvSpPr>
          <p:nvPr>
            <p:ph type="ftr" sz="quarter" idx="12"/>
          </p:nvPr>
        </p:nvSpPr>
        <p:spPr>
          <a:xfrm>
            <a:off x="2043844" y="8697746"/>
            <a:ext cx="4222141" cy="334529"/>
          </a:xfrm>
          <a:prstGeom prst="rect">
            <a:avLst/>
          </a:prstGeom>
        </p:spPr>
        <p:txBody>
          <a:bodyPr/>
          <a:lstStyle/>
          <a:p>
            <a:r>
              <a:rPr lang="de-DE" dirty="0"/>
              <a:t>Thema, 0. Monat 2014, © Bundesagentur für Arbeit</a:t>
            </a:r>
          </a:p>
        </p:txBody>
      </p:sp>
    </p:spTree>
    <p:extLst>
      <p:ext uri="{BB962C8B-B14F-4D97-AF65-F5344CB8AC3E}">
        <p14:creationId xmlns:p14="http://schemas.microsoft.com/office/powerpoint/2010/main" val="35308267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a:xfrm>
            <a:off x="2043844" y="8697746"/>
            <a:ext cx="4222141" cy="334529"/>
          </a:xfrm>
          <a:prstGeom prst="rect">
            <a:avLst/>
          </a:prstGeom>
        </p:spPr>
        <p:txBody>
          <a:bodyPr/>
          <a:lstStyle/>
          <a:p>
            <a:r>
              <a:rPr lang="de-DE" dirty="0"/>
              <a:t>Thema, 0. Monat 2014, © Bundesagentur für Arbeit</a:t>
            </a:r>
          </a:p>
        </p:txBody>
      </p:sp>
    </p:spTree>
    <p:extLst>
      <p:ext uri="{BB962C8B-B14F-4D97-AF65-F5344CB8AC3E}">
        <p14:creationId xmlns:p14="http://schemas.microsoft.com/office/powerpoint/2010/main" val="19369358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857250" y="1497016"/>
            <a:ext cx="5143500" cy="3182937"/>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857250" y="4802190"/>
            <a:ext cx="5143500" cy="22082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42767463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14986196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68314" y="2279649"/>
            <a:ext cx="5915025" cy="3803651"/>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468314" y="6119813"/>
            <a:ext cx="5915025" cy="2000251"/>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4157731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71489" y="2433639"/>
            <a:ext cx="2881312" cy="58023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505202" y="2433639"/>
            <a:ext cx="2881313" cy="58023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6" name="Fußzeilenplatzhalter 5"/>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7" name="Foliennummernplatzhalter 6"/>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184267957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73075" y="487366"/>
            <a:ext cx="5915025" cy="1766887"/>
          </a:xfrm>
        </p:spPr>
        <p:txBody>
          <a:bodyPr/>
          <a:lstStyle/>
          <a:p>
            <a:r>
              <a:rPr lang="de-DE"/>
              <a:t>Titelmasterformat durch Klicken bearbeiten</a:t>
            </a:r>
          </a:p>
        </p:txBody>
      </p:sp>
      <p:sp>
        <p:nvSpPr>
          <p:cNvPr id="3" name="Textplatzhalter 2"/>
          <p:cNvSpPr>
            <a:spLocks noGrp="1"/>
          </p:cNvSpPr>
          <p:nvPr>
            <p:ph type="body" idx="1"/>
          </p:nvPr>
        </p:nvSpPr>
        <p:spPr>
          <a:xfrm>
            <a:off x="473077" y="2241551"/>
            <a:ext cx="2900363" cy="10985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73077" y="3340102"/>
            <a:ext cx="2900363" cy="49133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71863" y="2241551"/>
            <a:ext cx="2916237" cy="10985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3471863" y="3340102"/>
            <a:ext cx="2916237" cy="49133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8" name="Fußzeilenplatzhalter 7"/>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9" name="Foliennummernplatzhalter 8"/>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1426209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342900" y="366184"/>
            <a:ext cx="6172200" cy="1524000"/>
          </a:xfrm>
          <a:prstGeom prst="rect">
            <a:avLst/>
          </a:prstGeom>
        </p:spPr>
        <p:txBody>
          <a:bodyPr/>
          <a:lstStyle/>
          <a:p>
            <a:r>
              <a:rPr lang="de-DE"/>
              <a:t>Titelmasterformat durch Klicken bearbeiten</a:t>
            </a:r>
          </a:p>
        </p:txBody>
      </p:sp>
      <p:sp>
        <p:nvSpPr>
          <p:cNvPr id="3" name="Datumsplatzhalter 2"/>
          <p:cNvSpPr>
            <a:spLocks noGrp="1"/>
          </p:cNvSpPr>
          <p:nvPr>
            <p:ph type="dt" sz="half" idx="10"/>
          </p:nvPr>
        </p:nvSpPr>
        <p:spPr>
          <a:xfrm>
            <a:off x="342900" y="8475137"/>
            <a:ext cx="1600200" cy="486833"/>
          </a:xfrm>
          <a:prstGeom prst="rect">
            <a:avLst/>
          </a:prstGeom>
        </p:spPr>
        <p:txBody>
          <a:bodyPr/>
          <a:lstStyle/>
          <a:p>
            <a:fld id="{D909FAF0-F886-430B-AC8D-44184D0C4463}" type="datetimeFigureOut">
              <a:rPr lang="de-DE" smtClean="0"/>
              <a:t>09.05.2023</a:t>
            </a:fld>
            <a:endParaRPr lang="de-DE" dirty="0"/>
          </a:p>
        </p:txBody>
      </p:sp>
      <p:sp>
        <p:nvSpPr>
          <p:cNvPr id="4" name="Fußzeilenplatzhalter 3"/>
          <p:cNvSpPr>
            <a:spLocks noGrp="1"/>
          </p:cNvSpPr>
          <p:nvPr>
            <p:ph type="ftr" sz="quarter" idx="11"/>
          </p:nvPr>
        </p:nvSpPr>
        <p:spPr>
          <a:xfrm>
            <a:off x="2343150" y="8475137"/>
            <a:ext cx="2171700" cy="486833"/>
          </a:xfrm>
          <a:prstGeom prst="rect">
            <a:avLst/>
          </a:prstGeom>
        </p:spPr>
        <p:txBody>
          <a:bodyPr/>
          <a:lstStyle/>
          <a:p>
            <a:endParaRPr lang="de-DE" dirty="0"/>
          </a:p>
        </p:txBody>
      </p:sp>
      <p:sp>
        <p:nvSpPr>
          <p:cNvPr id="5" name="Foliennummernplatzhalter 4"/>
          <p:cNvSpPr>
            <a:spLocks noGrp="1"/>
          </p:cNvSpPr>
          <p:nvPr>
            <p:ph type="sldNum" sz="quarter" idx="12"/>
          </p:nvPr>
        </p:nvSpPr>
        <p:spPr>
          <a:xfrm>
            <a:off x="4914900" y="8475137"/>
            <a:ext cx="1600200" cy="486833"/>
          </a:xfrm>
          <a:prstGeom prst="rect">
            <a:avLst/>
          </a:prstGeom>
        </p:spPr>
        <p:txBody>
          <a:bodyPr/>
          <a:lstStyle/>
          <a:p>
            <a:fld id="{64EFBD0C-9773-40B5-BF31-92D55C2B0A7D}" type="slidenum">
              <a:rPr lang="de-DE" smtClean="0"/>
              <a:t>‹Nr.›</a:t>
            </a:fld>
            <a:endParaRPr lang="de-DE" dirty="0"/>
          </a:p>
        </p:txBody>
      </p:sp>
    </p:spTree>
    <p:extLst>
      <p:ext uri="{BB962C8B-B14F-4D97-AF65-F5344CB8AC3E}">
        <p14:creationId xmlns:p14="http://schemas.microsoft.com/office/powerpoint/2010/main" val="5922936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4" name="Fußzeilenplatzhalter 3"/>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5" name="Foliennummernplatzhalter 4"/>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34779208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3" name="Fußzeilenplatzhalter 2"/>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4" name="Foliennummernplatzhalter 3"/>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5499158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73076" y="609600"/>
            <a:ext cx="2211388" cy="21336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2916240" y="1316041"/>
            <a:ext cx="3471862" cy="64992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73076" y="2743202"/>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6" name="Fußzeilenplatzhalter 5"/>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7" name="Foliennummernplatzhalter 6"/>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423237231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73076" y="609600"/>
            <a:ext cx="2211388" cy="21336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2916240" y="1316041"/>
            <a:ext cx="3471862" cy="6499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473076" y="2743202"/>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6" name="Fußzeilenplatzhalter 5"/>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7" name="Foliennummernplatzhalter 6"/>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17135104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7429852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908552" y="487365"/>
            <a:ext cx="1477963" cy="7748587"/>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71490" y="487365"/>
            <a:ext cx="4284662" cy="7748587"/>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A8AA12-B5EF-449E-B040-C95A6CC3C2D7}" type="datetimeFigureOut">
              <a:rPr lang="de-DE" smtClean="0"/>
              <a:t>09.05.2023</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3FADE747-24EF-4890-AC6C-F2DA140528DE}" type="slidenum">
              <a:rPr lang="de-DE" smtClean="0"/>
              <a:t>‹Nr.›</a:t>
            </a:fld>
            <a:endParaRPr lang="de-DE" dirty="0"/>
          </a:p>
        </p:txBody>
      </p:sp>
    </p:spTree>
    <p:extLst>
      <p:ext uri="{BB962C8B-B14F-4D97-AF65-F5344CB8AC3E}">
        <p14:creationId xmlns:p14="http://schemas.microsoft.com/office/powerpoint/2010/main" val="10826539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29612899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857250" y="1497016"/>
            <a:ext cx="5143500" cy="3182937"/>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857250" y="4802190"/>
            <a:ext cx="5143500" cy="22082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31162753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3902647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342900" y="366184"/>
            <a:ext cx="6172200" cy="1524000"/>
          </a:xfrm>
          <a:prstGeom prst="rect">
            <a:avLst/>
          </a:prstGeom>
        </p:spPr>
        <p:txBody>
          <a:bodyPr/>
          <a:lstStyle/>
          <a:p>
            <a:r>
              <a:rPr lang="de-DE"/>
              <a:t>Titelmasterformat durch Klicken bearbeiten</a:t>
            </a:r>
          </a:p>
        </p:txBody>
      </p:sp>
      <p:sp>
        <p:nvSpPr>
          <p:cNvPr id="3" name="Datumsplatzhalter 2"/>
          <p:cNvSpPr>
            <a:spLocks noGrp="1"/>
          </p:cNvSpPr>
          <p:nvPr>
            <p:ph type="dt" sz="half" idx="10"/>
          </p:nvPr>
        </p:nvSpPr>
        <p:spPr>
          <a:xfrm>
            <a:off x="342900" y="8475137"/>
            <a:ext cx="1600200" cy="486833"/>
          </a:xfrm>
          <a:prstGeom prst="rect">
            <a:avLst/>
          </a:prstGeom>
        </p:spPr>
        <p:txBody>
          <a:bodyPr/>
          <a:lstStyle/>
          <a:p>
            <a:fld id="{D909FAF0-F886-430B-AC8D-44184D0C4463}" type="datetimeFigureOut">
              <a:rPr lang="de-DE" smtClean="0"/>
              <a:t>09.05.2023</a:t>
            </a:fld>
            <a:endParaRPr lang="de-DE" dirty="0"/>
          </a:p>
        </p:txBody>
      </p:sp>
      <p:sp>
        <p:nvSpPr>
          <p:cNvPr id="4" name="Fußzeilenplatzhalter 3"/>
          <p:cNvSpPr>
            <a:spLocks noGrp="1"/>
          </p:cNvSpPr>
          <p:nvPr>
            <p:ph type="ftr" sz="quarter" idx="11"/>
          </p:nvPr>
        </p:nvSpPr>
        <p:spPr>
          <a:xfrm>
            <a:off x="2343150" y="8475137"/>
            <a:ext cx="2171700" cy="486833"/>
          </a:xfrm>
          <a:prstGeom prst="rect">
            <a:avLst/>
          </a:prstGeom>
        </p:spPr>
        <p:txBody>
          <a:bodyPr/>
          <a:lstStyle/>
          <a:p>
            <a:endParaRPr lang="de-DE" dirty="0"/>
          </a:p>
        </p:txBody>
      </p:sp>
      <p:sp>
        <p:nvSpPr>
          <p:cNvPr id="5" name="Foliennummernplatzhalter 4"/>
          <p:cNvSpPr>
            <a:spLocks noGrp="1"/>
          </p:cNvSpPr>
          <p:nvPr>
            <p:ph type="sldNum" sz="quarter" idx="12"/>
          </p:nvPr>
        </p:nvSpPr>
        <p:spPr>
          <a:xfrm>
            <a:off x="4914900" y="8475137"/>
            <a:ext cx="1600200" cy="486833"/>
          </a:xfrm>
          <a:prstGeom prst="rect">
            <a:avLst/>
          </a:prstGeom>
        </p:spPr>
        <p:txBody>
          <a:bodyPr/>
          <a:lstStyle/>
          <a:p>
            <a:fld id="{64EFBD0C-9773-40B5-BF31-92D55C2B0A7D}" type="slidenum">
              <a:rPr lang="de-DE" smtClean="0"/>
              <a:t>‹Nr.›</a:t>
            </a:fld>
            <a:endParaRPr lang="de-DE" dirty="0"/>
          </a:p>
        </p:txBody>
      </p:sp>
    </p:spTree>
    <p:extLst>
      <p:ext uri="{BB962C8B-B14F-4D97-AF65-F5344CB8AC3E}">
        <p14:creationId xmlns:p14="http://schemas.microsoft.com/office/powerpoint/2010/main" val="322906321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68314" y="2279649"/>
            <a:ext cx="5915025" cy="3803651"/>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468314" y="6119813"/>
            <a:ext cx="5915025" cy="2000251"/>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44175010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71489" y="2433639"/>
            <a:ext cx="2881312" cy="58023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505202" y="2433639"/>
            <a:ext cx="2881313" cy="58023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6" name="Fußzeilenplatzhalter 5"/>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7" name="Foliennummernplatzhalter 6"/>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56746150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73075" y="487366"/>
            <a:ext cx="5915025" cy="1766887"/>
          </a:xfrm>
        </p:spPr>
        <p:txBody>
          <a:bodyPr/>
          <a:lstStyle/>
          <a:p>
            <a:r>
              <a:rPr lang="de-DE"/>
              <a:t>Titelmasterformat durch Klicken bearbeiten</a:t>
            </a:r>
          </a:p>
        </p:txBody>
      </p:sp>
      <p:sp>
        <p:nvSpPr>
          <p:cNvPr id="3" name="Textplatzhalter 2"/>
          <p:cNvSpPr>
            <a:spLocks noGrp="1"/>
          </p:cNvSpPr>
          <p:nvPr>
            <p:ph type="body" idx="1"/>
          </p:nvPr>
        </p:nvSpPr>
        <p:spPr>
          <a:xfrm>
            <a:off x="473077" y="2241551"/>
            <a:ext cx="2900363" cy="10985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73077" y="3340102"/>
            <a:ext cx="2900363" cy="49133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71863" y="2241551"/>
            <a:ext cx="2916237" cy="10985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3471863" y="3340102"/>
            <a:ext cx="2916237" cy="49133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8" name="Fußzeilenplatzhalter 7"/>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9" name="Foliennummernplatzhalter 8"/>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201304748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4" name="Fußzeilenplatzhalter 3"/>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5" name="Foliennummernplatzhalter 4"/>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220857158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3" name="Fußzeilenplatzhalter 2"/>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4" name="Foliennummernplatzhalter 3"/>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13439914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73076" y="609600"/>
            <a:ext cx="2211388" cy="21336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2916240" y="1316041"/>
            <a:ext cx="3471862" cy="64992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73076" y="2743202"/>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6" name="Fußzeilenplatzhalter 5"/>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7" name="Foliennummernplatzhalter 6"/>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8560739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73076" y="609600"/>
            <a:ext cx="2211388" cy="21336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2916240" y="1316041"/>
            <a:ext cx="3471862" cy="6499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473076" y="2743202"/>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6" name="Fußzeilenplatzhalter 5"/>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7" name="Foliennummernplatzhalter 6"/>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1931579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103960077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908552" y="487365"/>
            <a:ext cx="1477963" cy="7748587"/>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71490" y="487365"/>
            <a:ext cx="4284662" cy="7748587"/>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71488" y="8475666"/>
            <a:ext cx="1543050" cy="485775"/>
          </a:xfrm>
          <a:prstGeom prst="rect">
            <a:avLst/>
          </a:prstGeom>
        </p:spPr>
        <p:txBody>
          <a:bodyPr/>
          <a:lstStyle/>
          <a:p>
            <a:fld id="{09BFD279-CA90-427D-A71C-47101C6DA717}" type="datetimeFigureOut">
              <a:rPr lang="de-DE" smtClean="0"/>
              <a:t>09.05.2023</a:t>
            </a:fld>
            <a:endParaRPr lang="de-DE" dirty="0"/>
          </a:p>
        </p:txBody>
      </p:sp>
      <p:sp>
        <p:nvSpPr>
          <p:cNvPr id="5" name="Fußzeilenplatzhalter 4"/>
          <p:cNvSpPr>
            <a:spLocks noGrp="1"/>
          </p:cNvSpPr>
          <p:nvPr>
            <p:ph type="ftr" sz="quarter" idx="11"/>
          </p:nvPr>
        </p:nvSpPr>
        <p:spPr>
          <a:xfrm>
            <a:off x="2271713" y="8475666"/>
            <a:ext cx="2314575" cy="485775"/>
          </a:xfrm>
          <a:prstGeom prst="rect">
            <a:avLst/>
          </a:prstGeom>
        </p:spPr>
        <p:txBody>
          <a:bodyPr/>
          <a:lstStyle/>
          <a:p>
            <a:endParaRPr lang="de-DE" dirty="0"/>
          </a:p>
        </p:txBody>
      </p:sp>
      <p:sp>
        <p:nvSpPr>
          <p:cNvPr id="6" name="Foliennummernplatzhalter 5"/>
          <p:cNvSpPr>
            <a:spLocks noGrp="1"/>
          </p:cNvSpPr>
          <p:nvPr>
            <p:ph type="sldNum" sz="quarter" idx="12"/>
          </p:nvPr>
        </p:nvSpPr>
        <p:spPr>
          <a:xfrm>
            <a:off x="4843463" y="8475666"/>
            <a:ext cx="1543050" cy="485775"/>
          </a:xfrm>
          <a:prstGeom prst="rect">
            <a:avLst/>
          </a:prstGeom>
        </p:spPr>
        <p:txBody>
          <a:bodyPr/>
          <a:lstStyle/>
          <a:p>
            <a:fld id="{4AD55548-EE11-44C4-832F-A0DF609F6203}" type="slidenum">
              <a:rPr lang="de-DE" smtClean="0"/>
              <a:t>‹Nr.›</a:t>
            </a:fld>
            <a:endParaRPr lang="de-DE" dirty="0"/>
          </a:p>
        </p:txBody>
      </p:sp>
    </p:spTree>
    <p:extLst>
      <p:ext uri="{BB962C8B-B14F-4D97-AF65-F5344CB8AC3E}">
        <p14:creationId xmlns:p14="http://schemas.microsoft.com/office/powerpoint/2010/main" val="151923812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342900" y="366184"/>
            <a:ext cx="6172200" cy="1524000"/>
          </a:xfrm>
          <a:prstGeom prst="rect">
            <a:avLst/>
          </a:prstGeom>
        </p:spPr>
        <p:txBody>
          <a:bodyPr/>
          <a:lstStyle/>
          <a:p>
            <a:r>
              <a:rPr lang="de-DE"/>
              <a:t>Titelmasterformat durch Klicken bearbeiten</a:t>
            </a:r>
          </a:p>
        </p:txBody>
      </p:sp>
      <p:sp>
        <p:nvSpPr>
          <p:cNvPr id="3" name="Datumsplatzhalter 2"/>
          <p:cNvSpPr>
            <a:spLocks noGrp="1"/>
          </p:cNvSpPr>
          <p:nvPr>
            <p:ph type="dt" sz="half" idx="10"/>
          </p:nvPr>
        </p:nvSpPr>
        <p:spPr>
          <a:xfrm>
            <a:off x="342900" y="8475137"/>
            <a:ext cx="1600200" cy="486833"/>
          </a:xfrm>
          <a:prstGeom prst="rect">
            <a:avLst/>
          </a:prstGeom>
        </p:spPr>
        <p:txBody>
          <a:bodyPr/>
          <a:lstStyle/>
          <a:p>
            <a:fld id="{D909FAF0-F886-430B-AC8D-44184D0C4463}" type="datetimeFigureOut">
              <a:rPr lang="de-DE" smtClean="0"/>
              <a:t>09.05.2023</a:t>
            </a:fld>
            <a:endParaRPr lang="de-DE" dirty="0"/>
          </a:p>
        </p:txBody>
      </p:sp>
      <p:sp>
        <p:nvSpPr>
          <p:cNvPr id="4" name="Fußzeilenplatzhalter 3"/>
          <p:cNvSpPr>
            <a:spLocks noGrp="1"/>
          </p:cNvSpPr>
          <p:nvPr>
            <p:ph type="ftr" sz="quarter" idx="11"/>
          </p:nvPr>
        </p:nvSpPr>
        <p:spPr>
          <a:xfrm>
            <a:off x="2343150" y="8475137"/>
            <a:ext cx="2171700" cy="486833"/>
          </a:xfrm>
          <a:prstGeom prst="rect">
            <a:avLst/>
          </a:prstGeom>
        </p:spPr>
        <p:txBody>
          <a:bodyPr/>
          <a:lstStyle/>
          <a:p>
            <a:endParaRPr lang="de-DE" dirty="0"/>
          </a:p>
        </p:txBody>
      </p:sp>
      <p:sp>
        <p:nvSpPr>
          <p:cNvPr id="5" name="Foliennummernplatzhalter 4"/>
          <p:cNvSpPr>
            <a:spLocks noGrp="1"/>
          </p:cNvSpPr>
          <p:nvPr>
            <p:ph type="sldNum" sz="quarter" idx="12"/>
          </p:nvPr>
        </p:nvSpPr>
        <p:spPr>
          <a:xfrm>
            <a:off x="4914900" y="8475137"/>
            <a:ext cx="1600200" cy="486833"/>
          </a:xfrm>
          <a:prstGeom prst="rect">
            <a:avLst/>
          </a:prstGeom>
        </p:spPr>
        <p:txBody>
          <a:bodyPr/>
          <a:lstStyle/>
          <a:p>
            <a:fld id="{64EFBD0C-9773-40B5-BF31-92D55C2B0A7D}" type="slidenum">
              <a:rPr lang="de-DE" smtClean="0"/>
              <a:t>‹Nr.›</a:t>
            </a:fld>
            <a:endParaRPr lang="de-DE" dirty="0"/>
          </a:p>
        </p:txBody>
      </p:sp>
    </p:spTree>
    <p:extLst>
      <p:ext uri="{BB962C8B-B14F-4D97-AF65-F5344CB8AC3E}">
        <p14:creationId xmlns:p14="http://schemas.microsoft.com/office/powerpoint/2010/main" val="291473232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857250" y="1497016"/>
            <a:ext cx="5143500" cy="3182937"/>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857250" y="4802190"/>
            <a:ext cx="5143500" cy="22082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37554488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111643206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68314" y="2279649"/>
            <a:ext cx="5915025" cy="3803651"/>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468314" y="6119813"/>
            <a:ext cx="5915025" cy="2000251"/>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249066903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71489" y="2433639"/>
            <a:ext cx="2881312" cy="58023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505202" y="2433639"/>
            <a:ext cx="2881313" cy="580231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184808267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73075" y="487366"/>
            <a:ext cx="5915025" cy="1766887"/>
          </a:xfrm>
        </p:spPr>
        <p:txBody>
          <a:bodyPr/>
          <a:lstStyle/>
          <a:p>
            <a:r>
              <a:rPr lang="de-DE"/>
              <a:t>Titelmasterformat durch Klicken bearbeiten</a:t>
            </a:r>
          </a:p>
        </p:txBody>
      </p:sp>
      <p:sp>
        <p:nvSpPr>
          <p:cNvPr id="3" name="Textplatzhalter 2"/>
          <p:cNvSpPr>
            <a:spLocks noGrp="1"/>
          </p:cNvSpPr>
          <p:nvPr>
            <p:ph type="body" idx="1"/>
          </p:nvPr>
        </p:nvSpPr>
        <p:spPr>
          <a:xfrm>
            <a:off x="473077" y="2241551"/>
            <a:ext cx="2900363" cy="10985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73077" y="3340102"/>
            <a:ext cx="2900363" cy="49133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71863" y="2241551"/>
            <a:ext cx="2916237" cy="10985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3471863" y="3340102"/>
            <a:ext cx="2916237" cy="49133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125055893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40029126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221270357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73076" y="609600"/>
            <a:ext cx="2211388" cy="21336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2916240" y="1316041"/>
            <a:ext cx="3471862" cy="64992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73076" y="2743202"/>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345471691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73076" y="609600"/>
            <a:ext cx="2211388" cy="21336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2916240" y="1316041"/>
            <a:ext cx="3471862" cy="6499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473076" y="2743202"/>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202448493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3454483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5" name="Titel 4"/>
          <p:cNvSpPr>
            <a:spLocks noGrp="1"/>
          </p:cNvSpPr>
          <p:nvPr>
            <p:ph type="title" hasCustomPrompt="1"/>
          </p:nvPr>
        </p:nvSpPr>
        <p:spPr>
          <a:xfrm>
            <a:off x="537852" y="1226629"/>
            <a:ext cx="5701234" cy="1523494"/>
          </a:xfrm>
          <a:prstGeom prst="rect">
            <a:avLst/>
          </a:prstGeom>
        </p:spPr>
        <p:txBody>
          <a:bodyPr wrap="square" lIns="0" tIns="0" rIns="0" bIns="0" anchor="t">
            <a:spAutoFit/>
          </a:bodyPr>
          <a:lstStyle>
            <a:lvl1pPr algn="l">
              <a:lnSpc>
                <a:spcPct val="100000"/>
              </a:lnSpc>
              <a:spcAft>
                <a:spcPts val="500"/>
              </a:spcAft>
              <a:defRPr lang="de-DE" sz="3300" b="1" kern="1200" baseline="0" dirty="0"/>
            </a:lvl1pPr>
          </a:lstStyle>
          <a:p>
            <a:r>
              <a:rPr lang="de-DE" dirty="0"/>
              <a:t>Hier steht der Titel ihrer Präsentation.</a:t>
            </a:r>
            <a:br>
              <a:rPr lang="de-DE" dirty="0"/>
            </a:br>
            <a:r>
              <a:rPr lang="de-DE" dirty="0"/>
              <a:t>Groß und prägnant.</a:t>
            </a:r>
          </a:p>
        </p:txBody>
      </p:sp>
      <p:sp>
        <p:nvSpPr>
          <p:cNvPr id="12" name="Textplatzhalter 11"/>
          <p:cNvSpPr>
            <a:spLocks noGrp="1"/>
          </p:cNvSpPr>
          <p:nvPr>
            <p:ph type="body" sz="quarter" idx="11" hasCustomPrompt="1"/>
          </p:nvPr>
        </p:nvSpPr>
        <p:spPr>
          <a:xfrm>
            <a:off x="537852" y="620778"/>
            <a:ext cx="5701234" cy="306641"/>
          </a:xfrm>
          <a:prstGeom prst="rect">
            <a:avLst/>
          </a:prstGeom>
        </p:spPr>
        <p:txBody>
          <a:bodyPr vert="horz" lIns="0" tIns="0" rIns="0" bIns="0" rtlCol="0">
            <a:noAutofit/>
          </a:bodyPr>
          <a:lstStyle>
            <a:lvl1pPr marL="344488" indent="-344488">
              <a:buNone/>
              <a:defRPr lang="de-DE" sz="1500" baseline="0" noProof="0" dirty="0">
                <a:solidFill>
                  <a:srgbClr val="FFFFFF"/>
                </a:solidFill>
                <a:latin typeface="Arial" pitchFamily="34" charset="0"/>
                <a:cs typeface="Arial" pitchFamily="34" charset="0"/>
              </a:defRPr>
            </a:lvl1pPr>
          </a:lstStyle>
          <a:p>
            <a:pPr marL="0" lvl="0" indent="0">
              <a:spcBef>
                <a:spcPts val="0"/>
              </a:spcBef>
              <a:spcAft>
                <a:spcPts val="200"/>
              </a:spcAft>
            </a:pPr>
            <a:r>
              <a:rPr kumimoji="0" lang="de-DE" sz="1500" b="0" i="0" u="none" strike="noStrike" kern="0" cap="none" spc="0" normalizeH="0" baseline="0" noProof="0" dirty="0">
                <a:ln>
                  <a:noFill/>
                </a:ln>
                <a:solidFill>
                  <a:srgbClr val="FFFFFF"/>
                </a:solidFill>
                <a:effectLst/>
                <a:uLnTx/>
                <a:uFillTx/>
                <a:latin typeface="Arial"/>
                <a:ea typeface="+mn-ea"/>
                <a:cs typeface="+mn-cs"/>
              </a:rPr>
              <a:t>Optionaler Text: Thema | Version | Datum</a:t>
            </a:r>
            <a:endParaRPr kumimoji="0" lang="de-DE" sz="32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35949992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908552" y="487365"/>
            <a:ext cx="1477963" cy="7748587"/>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71490" y="487365"/>
            <a:ext cx="4284662" cy="7748587"/>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2DA679C-A2EA-4F1A-ADC0-0CAB78CF2B29}" type="datetimeFigureOut">
              <a:rPr lang="de-DE" smtClean="0"/>
              <a:t>09.05.2023</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12266672-4B7A-46DF-AAB5-CEF009CBEA80}" type="slidenum">
              <a:rPr lang="de-DE" smtClean="0"/>
              <a:t>‹Nr.›</a:t>
            </a:fld>
            <a:endParaRPr lang="de-DE" dirty="0"/>
          </a:p>
        </p:txBody>
      </p:sp>
    </p:spTree>
    <p:extLst>
      <p:ext uri="{BB962C8B-B14F-4D97-AF65-F5344CB8AC3E}">
        <p14:creationId xmlns:p14="http://schemas.microsoft.com/office/powerpoint/2010/main" val="182404025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Überschrift und Text optional">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7264052"/>
            <a:ext cx="5701234" cy="1107996"/>
          </a:xfrm>
          <a:prstGeom prst="rect">
            <a:avLst/>
          </a:prstGeom>
        </p:spPr>
        <p:txBody>
          <a:bodyPr lIns="0" tIns="0" rIns="0" bIns="0" anchor="t">
            <a:spAutoFit/>
          </a:bodyPr>
          <a:lstStyle>
            <a:lvl1pPr marL="0" indent="0">
              <a:lnSpc>
                <a:spcPct val="100000"/>
              </a:lnSpc>
              <a:spcAft>
                <a:spcPts val="500"/>
              </a:spcAft>
              <a:buFontTx/>
              <a:buNone/>
              <a:defRPr>
                <a:solidFill>
                  <a:srgbClr val="FFFFFF"/>
                </a:solidFill>
                <a:latin typeface="Arial" pitchFamily="34" charset="0"/>
                <a:cs typeface="Arial" pitchFamily="34" charset="0"/>
              </a:defRPr>
            </a:lvl1pPr>
          </a:lstStyle>
          <a:p>
            <a:r>
              <a:rPr lang="de-DE" dirty="0"/>
              <a:t>Trennseite mit Bild, optionaler Text. Her steht die Überschrift zu diesem Teil des Kapitels.</a:t>
            </a:r>
          </a:p>
        </p:txBody>
      </p:sp>
      <p:sp>
        <p:nvSpPr>
          <p:cNvPr id="3" name="Inhaltsplatzhalter 2"/>
          <p:cNvSpPr>
            <a:spLocks noGrp="1"/>
          </p:cNvSpPr>
          <p:nvPr>
            <p:ph idx="1" hasCustomPrompt="1"/>
          </p:nvPr>
        </p:nvSpPr>
        <p:spPr>
          <a:xfrm>
            <a:off x="537852" y="8458798"/>
            <a:ext cx="5701234" cy="306641"/>
          </a:xfrm>
          <a:prstGeom prst="rect">
            <a:avLst/>
          </a:prstGeom>
        </p:spPr>
        <p:txBody>
          <a:bodyPr lIns="0" tIns="0" rIns="0" bIns="0"/>
          <a:lstStyle>
            <a:lvl1pPr>
              <a:lnSpc>
                <a:spcPct val="100000"/>
              </a:lnSpc>
              <a:spcBef>
                <a:spcPts val="0"/>
              </a:spcBef>
              <a:spcAft>
                <a:spcPts val="200"/>
              </a:spcAft>
              <a:defRPr sz="1500">
                <a:solidFill>
                  <a:srgbClr val="FFFFFF"/>
                </a:solidFill>
                <a:latin typeface="Arial" pitchFamily="34" charset="0"/>
                <a:cs typeface="Arial" pitchFamily="34" charset="0"/>
              </a:defRPr>
            </a:lvl1pPr>
            <a:lvl4pPr marL="1376362" indent="0">
              <a:buFontTx/>
              <a:buNone/>
              <a:defRPr/>
            </a:lvl4pPr>
            <a:lvl5pPr marL="1830388" indent="0">
              <a:buFontTx/>
              <a:buNone/>
              <a:defRPr/>
            </a:lvl5pPr>
          </a:lstStyle>
          <a:p>
            <a:pPr lvl="0"/>
            <a:r>
              <a:rPr lang="de-DE" dirty="0"/>
              <a:t>Optionaler Text: Ansatzpunkte, Potentiale</a:t>
            </a: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Kernaussag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7852" y="3249710"/>
            <a:ext cx="5701234" cy="1523494"/>
          </a:xfrm>
          <a:prstGeom prst="rect">
            <a:avLst/>
          </a:prstGeom>
        </p:spPr>
        <p:txBody>
          <a:bodyPr wrap="square" lIns="0" tIns="0" rIns="0" bIns="0">
            <a:spAutoFit/>
          </a:bodyPr>
          <a:lstStyle>
            <a:lvl1pPr marL="0" indent="0" algn="ctr">
              <a:lnSpc>
                <a:spcPct val="100000"/>
              </a:lnSpc>
              <a:spcAft>
                <a:spcPts val="500"/>
              </a:spcAft>
              <a:buFontTx/>
              <a:buNone/>
              <a:defRPr sz="3300" b="1">
                <a:solidFill>
                  <a:srgbClr val="FFFFFF"/>
                </a:solidFill>
                <a:latin typeface="Arial" pitchFamily="34" charset="0"/>
                <a:cs typeface="Arial" pitchFamily="34" charset="0"/>
              </a:defRPr>
            </a:lvl1pPr>
          </a:lstStyle>
          <a:p>
            <a:r>
              <a:rPr lang="de-DE" dirty="0"/>
              <a:t>„Bei der Trennseite die Kernaussage prägnant einsetzen.“</a:t>
            </a:r>
          </a:p>
        </p:txBody>
      </p:sp>
    </p:spTree>
    <p:extLst>
      <p:ext uri="{BB962C8B-B14F-4D97-AF65-F5344CB8AC3E}">
        <p14:creationId xmlns:p14="http://schemas.microsoft.com/office/powerpoint/2010/main" val="346543588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folie - intern">
    <p:spTree>
      <p:nvGrpSpPr>
        <p:cNvPr id="1" name=""/>
        <p:cNvGrpSpPr/>
        <p:nvPr/>
      </p:nvGrpSpPr>
      <p:grpSpPr>
        <a:xfrm>
          <a:off x="0" y="0"/>
          <a:ext cx="0" cy="0"/>
          <a:chOff x="0" y="0"/>
          <a:chExt cx="0" cy="0"/>
        </a:xfrm>
      </p:grpSpPr>
      <p:sp>
        <p:nvSpPr>
          <p:cNvPr id="5" name="Titel 4"/>
          <p:cNvSpPr>
            <a:spLocks noGrp="1"/>
          </p:cNvSpPr>
          <p:nvPr>
            <p:ph type="title" hasCustomPrompt="1"/>
          </p:nvPr>
        </p:nvSpPr>
        <p:spPr>
          <a:xfrm>
            <a:off x="537852" y="1226629"/>
            <a:ext cx="5701234" cy="1523494"/>
          </a:xfrm>
          <a:prstGeom prst="rect">
            <a:avLst/>
          </a:prstGeom>
        </p:spPr>
        <p:txBody>
          <a:bodyPr wrap="square" lIns="0" tIns="0" rIns="0" bIns="0" anchor="t">
            <a:spAutoFit/>
          </a:bodyPr>
          <a:lstStyle>
            <a:lvl1pPr algn="l">
              <a:lnSpc>
                <a:spcPct val="100000"/>
              </a:lnSpc>
              <a:spcAft>
                <a:spcPts val="500"/>
              </a:spcAft>
              <a:defRPr lang="de-DE" sz="3300" b="1" kern="1200" baseline="0" dirty="0">
                <a:latin typeface="Arial" pitchFamily="34" charset="0"/>
                <a:cs typeface="Arial" pitchFamily="34" charset="0"/>
              </a:defRPr>
            </a:lvl1pPr>
          </a:lstStyle>
          <a:p>
            <a:r>
              <a:rPr lang="de-DE" dirty="0"/>
              <a:t>Hier steht der Titel ihrer Präsentation.</a:t>
            </a:r>
            <a:br>
              <a:rPr lang="de-DE" dirty="0"/>
            </a:br>
            <a:r>
              <a:rPr lang="de-DE" dirty="0"/>
              <a:t>Groß und prägnant.</a:t>
            </a:r>
          </a:p>
        </p:txBody>
      </p:sp>
      <p:sp>
        <p:nvSpPr>
          <p:cNvPr id="12" name="Textplatzhalter 11"/>
          <p:cNvSpPr>
            <a:spLocks noGrp="1"/>
          </p:cNvSpPr>
          <p:nvPr>
            <p:ph type="body" sz="quarter" idx="11" hasCustomPrompt="1"/>
          </p:nvPr>
        </p:nvSpPr>
        <p:spPr>
          <a:xfrm>
            <a:off x="537854" y="620778"/>
            <a:ext cx="5109597" cy="306641"/>
          </a:xfrm>
          <a:prstGeom prst="rect">
            <a:avLst/>
          </a:prstGeom>
        </p:spPr>
        <p:txBody>
          <a:bodyPr vert="horz" lIns="0" tIns="0" rIns="0" bIns="0" rtlCol="0">
            <a:noAutofit/>
          </a:bodyPr>
          <a:lstStyle>
            <a:lvl1pPr marL="344488" indent="-344488">
              <a:buNone/>
              <a:defRPr lang="de-DE" sz="1500" baseline="0" noProof="0" dirty="0">
                <a:solidFill>
                  <a:srgbClr val="FFFFFF"/>
                </a:solidFill>
                <a:latin typeface="Arial" pitchFamily="34" charset="0"/>
                <a:cs typeface="Arial" pitchFamily="34" charset="0"/>
              </a:defRPr>
            </a:lvl1pPr>
          </a:lstStyle>
          <a:p>
            <a:pPr marL="0" lvl="0" indent="0">
              <a:spcBef>
                <a:spcPts val="0"/>
              </a:spcBef>
              <a:spcAft>
                <a:spcPts val="200"/>
              </a:spcAft>
            </a:pPr>
            <a:r>
              <a:rPr kumimoji="0" lang="de-DE" sz="1500" b="0" i="0" u="none" strike="noStrike" kern="0" cap="none" spc="0" normalizeH="0" baseline="0" noProof="0" dirty="0">
                <a:ln>
                  <a:noFill/>
                </a:ln>
                <a:solidFill>
                  <a:srgbClr val="FFFFFF"/>
                </a:solidFill>
                <a:effectLst/>
                <a:uLnTx/>
                <a:uFillTx/>
                <a:latin typeface="Arial"/>
                <a:ea typeface="+mn-ea"/>
                <a:cs typeface="+mn-cs"/>
              </a:rPr>
              <a:t>Optionaler Text: Thema | Version | Datum</a:t>
            </a:r>
            <a:endParaRPr kumimoji="0" lang="de-DE" sz="3200" b="0" i="0" u="none" strike="noStrike" kern="0" cap="none" spc="0" normalizeH="0" baseline="0" noProof="0" dirty="0">
              <a:ln>
                <a:noFill/>
              </a:ln>
              <a:solidFill>
                <a:srgbClr val="000000"/>
              </a:solidFill>
              <a:effectLst/>
              <a:uLnTx/>
              <a:uFillTx/>
              <a:latin typeface="Arial"/>
              <a:ea typeface="+mn-ea"/>
              <a:cs typeface="+mn-cs"/>
            </a:endParaRPr>
          </a:p>
        </p:txBody>
      </p:sp>
      <p:pic>
        <p:nvPicPr>
          <p:cNvPr id="6" name="Grafi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56340" y="602100"/>
            <a:ext cx="1209607" cy="708576"/>
          </a:xfrm>
          <a:prstGeom prst="rect">
            <a:avLst/>
          </a:prstGeom>
        </p:spPr>
      </p:pic>
    </p:spTree>
    <p:extLst>
      <p:ext uri="{BB962C8B-B14F-4D97-AF65-F5344CB8AC3E}">
        <p14:creationId xmlns:p14="http://schemas.microsoft.com/office/powerpoint/2010/main" val="1020371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44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537852" y="2725910"/>
            <a:ext cx="5701234" cy="461665"/>
          </a:xfrm>
          <a:prstGeom prst="rect">
            <a:avLst/>
          </a:prstGeom>
        </p:spPr>
        <p:txBody>
          <a:bodyPr lIns="0" tIns="0" rIns="0" bIns="0">
            <a:spAutoFit/>
          </a:bodyPr>
          <a:lstStyle>
            <a:lvl1pPr marL="0" indent="0" algn="l">
              <a:spcBef>
                <a:spcPts val="0"/>
              </a:spcBef>
              <a:spcAft>
                <a:spcPts val="200"/>
              </a:spcAft>
              <a:buNone/>
              <a:defRPr sz="1500" baseline="0">
                <a:solidFill>
                  <a:srgbClr val="FFFFFF"/>
                </a:solidFill>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err="1"/>
              <a:t>Subline</a:t>
            </a:r>
            <a:r>
              <a:rPr lang="de-DE" dirty="0"/>
              <a:t> nutzbar für zusätzliche Informationen. </a:t>
            </a:r>
            <a:br>
              <a:rPr lang="de-DE" dirty="0"/>
            </a:br>
            <a:r>
              <a:rPr lang="de-DE" dirty="0"/>
              <a:t>Wenn möglich nicht mehr als zwei Zeilen schreiben.</a:t>
            </a:r>
          </a:p>
        </p:txBody>
      </p:sp>
      <p:sp>
        <p:nvSpPr>
          <p:cNvPr id="5" name="Titel 4"/>
          <p:cNvSpPr>
            <a:spLocks noGrp="1"/>
          </p:cNvSpPr>
          <p:nvPr>
            <p:ph type="title" hasCustomPrompt="1"/>
          </p:nvPr>
        </p:nvSpPr>
        <p:spPr>
          <a:xfrm>
            <a:off x="537852" y="1226627"/>
            <a:ext cx="5701234" cy="1349220"/>
          </a:xfrm>
          <a:prstGeom prst="rect">
            <a:avLst/>
          </a:prstGeom>
        </p:spPr>
        <p:txBody>
          <a:bodyPr wrap="square" lIns="0" tIns="0" rIns="0" bIns="0" anchor="t">
            <a:noAutofit/>
          </a:bodyPr>
          <a:lstStyle>
            <a:lvl1pPr algn="l">
              <a:lnSpc>
                <a:spcPct val="100000"/>
              </a:lnSpc>
              <a:spcAft>
                <a:spcPts val="500"/>
              </a:spcAft>
              <a:defRPr lang="de-DE" sz="3300" b="1" kern="1200" baseline="0" dirty="0">
                <a:latin typeface="Arial" pitchFamily="34" charset="0"/>
                <a:cs typeface="Arial" pitchFamily="34" charset="0"/>
              </a:defRPr>
            </a:lvl1pPr>
          </a:lstStyle>
          <a:p>
            <a:r>
              <a:rPr lang="de-DE" dirty="0"/>
              <a:t>Hier steht der Titel ihrer Präsentation.</a:t>
            </a:r>
            <a:br>
              <a:rPr lang="de-DE" dirty="0"/>
            </a:br>
            <a:r>
              <a:rPr lang="de-DE" dirty="0"/>
              <a:t>Groß und prägnant.</a:t>
            </a:r>
          </a:p>
        </p:txBody>
      </p:sp>
      <p:sp>
        <p:nvSpPr>
          <p:cNvPr id="12" name="Textplatzhalter 11"/>
          <p:cNvSpPr>
            <a:spLocks noGrp="1"/>
          </p:cNvSpPr>
          <p:nvPr>
            <p:ph type="body" sz="quarter" idx="11" hasCustomPrompt="1"/>
          </p:nvPr>
        </p:nvSpPr>
        <p:spPr>
          <a:xfrm>
            <a:off x="537852" y="620778"/>
            <a:ext cx="5701234" cy="306641"/>
          </a:xfrm>
          <a:prstGeom prst="rect">
            <a:avLst/>
          </a:prstGeom>
        </p:spPr>
        <p:txBody>
          <a:bodyPr vert="horz" lIns="0" tIns="0" rIns="0" bIns="0" rtlCol="0">
            <a:noAutofit/>
          </a:bodyPr>
          <a:lstStyle>
            <a:lvl1pPr marL="344488" indent="-344488">
              <a:buNone/>
              <a:defRPr lang="de-DE" sz="1500" baseline="0" noProof="0" dirty="0">
                <a:solidFill>
                  <a:srgbClr val="FFFFFF"/>
                </a:solidFill>
                <a:latin typeface="Arial" pitchFamily="34" charset="0"/>
                <a:cs typeface="Arial" pitchFamily="34" charset="0"/>
              </a:defRPr>
            </a:lvl1pPr>
          </a:lstStyle>
          <a:p>
            <a:pPr marL="0" lvl="0" indent="0">
              <a:spcBef>
                <a:spcPts val="0"/>
              </a:spcBef>
              <a:spcAft>
                <a:spcPts val="200"/>
              </a:spcAft>
            </a:pPr>
            <a:r>
              <a:rPr kumimoji="0" lang="de-DE" sz="1500" b="0" i="0" u="none" strike="noStrike" kern="0" cap="none" spc="0" normalizeH="0" baseline="0" noProof="0" dirty="0">
                <a:ln>
                  <a:noFill/>
                </a:ln>
                <a:solidFill>
                  <a:srgbClr val="FFFFFF"/>
                </a:solidFill>
                <a:effectLst/>
                <a:uLnTx/>
                <a:uFillTx/>
                <a:latin typeface="Arial"/>
                <a:ea typeface="+mn-ea"/>
                <a:cs typeface="+mn-cs"/>
              </a:rPr>
              <a:t>Optionaler Text: Thema | Version | Datum</a:t>
            </a:r>
            <a:endParaRPr kumimoji="0" lang="de-DE" sz="32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8721740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theme" Target="../theme/theme10.xml"/><Relationship Id="rId2" Type="http://schemas.openxmlformats.org/officeDocument/2006/relationships/slideLayout" Target="../slideLayouts/slideLayout65.xml"/><Relationship Id="rId1" Type="http://schemas.openxmlformats.org/officeDocument/2006/relationships/slideLayout" Target="../slideLayouts/slideLayout64.xml"/><Relationship Id="rId4" Type="http://schemas.openxmlformats.org/officeDocument/2006/relationships/image" Target="../media/image1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3.wmf"/><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2.png"/><Relationship Id="rId5" Type="http://schemas.openxmlformats.org/officeDocument/2006/relationships/image" Target="../media/image1.jp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3.wmf"/><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5.png"/><Relationship Id="rId5" Type="http://schemas.openxmlformats.org/officeDocument/2006/relationships/image" Target="../media/image1.jp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3.wmf"/><Relationship Id="rId5" Type="http://schemas.openxmlformats.org/officeDocument/2006/relationships/image" Target="../media/image6.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image" Target="../media/image7.png"/><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heme" Target="../theme/theme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heme" Target="../theme/theme7.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theme" Target="../theme/theme8.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_rels/slideMaster9.xml.rels><?xml version="1.0" encoding="UTF-8" standalone="yes"?>
<Relationships xmlns="http://schemas.openxmlformats.org/package/2006/relationships"><Relationship Id="rId3" Type="http://schemas.openxmlformats.org/officeDocument/2006/relationships/theme" Target="../theme/theme9.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4" r:id="rId1"/>
    <p:sldLayoutId id="2147483665" r:id="rId2"/>
    <p:sldLayoutId id="2147483660" r:id="rId3"/>
    <p:sldLayoutId id="2147483661" r:id="rId4"/>
    <p:sldLayoutId id="2147483662" r:id="rId5"/>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39645" name="Rectangle 29"/>
          <p:cNvSpPr>
            <a:spLocks noChangeArrowheads="1"/>
          </p:cNvSpPr>
          <p:nvPr/>
        </p:nvSpPr>
        <p:spPr bwMode="auto">
          <a:xfrm>
            <a:off x="0" y="6896656"/>
            <a:ext cx="6858000" cy="276999"/>
          </a:xfrm>
          <a:prstGeom prst="rect">
            <a:avLst/>
          </a:prstGeom>
          <a:solidFill>
            <a:schemeClr val="bg1"/>
          </a:solidFill>
          <a:ln w="9525" algn="ctr">
            <a:noFill/>
            <a:miter lim="800000"/>
            <a:headEnd/>
            <a:tailEnd/>
          </a:ln>
          <a:effectLst/>
        </p:spPr>
        <p:txBody>
          <a:bodyPr lIns="0" tIns="0" rIns="0" bIns="0" anchor="ctr">
            <a:spAutoFit/>
          </a:bodyPr>
          <a:lstStyle/>
          <a:p>
            <a:endParaRPr lang="de-DE" dirty="0"/>
          </a:p>
        </p:txBody>
      </p:sp>
      <p:grpSp>
        <p:nvGrpSpPr>
          <p:cNvPr id="239622" name="McK Slide Elements"/>
          <p:cNvGrpSpPr>
            <a:grpSpLocks/>
          </p:cNvGrpSpPr>
          <p:nvPr/>
        </p:nvGrpSpPr>
        <p:grpSpPr bwMode="auto">
          <a:xfrm>
            <a:off x="402021" y="1524706"/>
            <a:ext cx="6333836" cy="7583447"/>
            <a:chOff x="331" y="706"/>
            <a:chExt cx="5213" cy="3511"/>
          </a:xfrm>
        </p:grpSpPr>
        <p:sp>
          <p:nvSpPr>
            <p:cNvPr id="239623" name="McK Source" hidden="1"/>
            <p:cNvSpPr txBox="1">
              <a:spLocks noChangeArrowheads="1"/>
            </p:cNvSpPr>
            <p:nvPr userDrawn="1"/>
          </p:nvSpPr>
          <p:spPr bwMode="auto">
            <a:xfrm>
              <a:off x="399" y="4132"/>
              <a:ext cx="5145" cy="85"/>
            </a:xfrm>
            <a:prstGeom prst="rect">
              <a:avLst/>
            </a:prstGeom>
            <a:noFill/>
            <a:ln w="9525">
              <a:noFill/>
              <a:miter lim="800000"/>
              <a:headEnd/>
              <a:tailEnd/>
            </a:ln>
            <a:effectLst/>
          </p:spPr>
          <p:txBody>
            <a:bodyPr lIns="0" tIns="0" rIns="0" bIns="0" anchor="b">
              <a:spAutoFit/>
            </a:bodyPr>
            <a:lstStyle/>
            <a:p>
              <a:pPr marL="588963" indent="-588963" defTabSz="917575">
                <a:lnSpc>
                  <a:spcPct val="100000"/>
                </a:lnSpc>
                <a:spcBef>
                  <a:spcPct val="0"/>
                </a:spcBef>
                <a:tabLst>
                  <a:tab pos="546100" algn="r"/>
                </a:tabLst>
              </a:pPr>
              <a:r>
                <a:rPr lang="de-DE" sz="1200" dirty="0">
                  <a:solidFill>
                    <a:schemeClr val="bg1"/>
                  </a:solidFill>
                </a:rPr>
                <a:t>	Quelle:	Projektgruppe 5.1, LAA Sachsen IIc</a:t>
              </a:r>
            </a:p>
          </p:txBody>
        </p:sp>
        <p:sp>
          <p:nvSpPr>
            <p:cNvPr id="239624" name="McK Measure" hidden="1"/>
            <p:cNvSpPr txBox="1">
              <a:spLocks noChangeArrowheads="1"/>
            </p:cNvSpPr>
            <p:nvPr userDrawn="1"/>
          </p:nvSpPr>
          <p:spPr bwMode="auto">
            <a:xfrm>
              <a:off x="331" y="706"/>
              <a:ext cx="5049" cy="114"/>
            </a:xfrm>
            <a:prstGeom prst="rect">
              <a:avLst/>
            </a:prstGeom>
            <a:noFill/>
            <a:ln w="9525">
              <a:noFill/>
              <a:miter lim="800000"/>
              <a:headEnd/>
              <a:tailEnd/>
            </a:ln>
            <a:effectLst/>
          </p:spPr>
          <p:txBody>
            <a:bodyPr lIns="95484" tIns="0" rIns="95484" bIns="0">
              <a:spAutoFit/>
            </a:bodyPr>
            <a:lstStyle/>
            <a:p>
              <a:pPr defTabSz="935038">
                <a:lnSpc>
                  <a:spcPct val="100000"/>
                </a:lnSpc>
                <a:spcBef>
                  <a:spcPct val="0"/>
                </a:spcBef>
              </a:pPr>
              <a:r>
                <a:rPr lang="de-DE" sz="1600" dirty="0"/>
                <a:t>Unit of measure</a:t>
              </a:r>
            </a:p>
          </p:txBody>
        </p:sp>
        <p:grpSp>
          <p:nvGrpSpPr>
            <p:cNvPr id="239625" name="McK Legend Boxes" hidden="1"/>
            <p:cNvGrpSpPr>
              <a:grpSpLocks/>
            </p:cNvGrpSpPr>
            <p:nvPr userDrawn="1"/>
          </p:nvGrpSpPr>
          <p:grpSpPr bwMode="auto">
            <a:xfrm>
              <a:off x="4730" y="713"/>
              <a:ext cx="761" cy="622"/>
              <a:chOff x="4902" y="169"/>
              <a:chExt cx="761" cy="623"/>
            </a:xfrm>
          </p:grpSpPr>
          <p:sp>
            <p:nvSpPr>
              <p:cNvPr id="239626" name="Rectangle 10" hidden="1"/>
              <p:cNvSpPr>
                <a:spLocks noChangeArrowheads="1"/>
              </p:cNvSpPr>
              <p:nvPr userDrawn="1"/>
            </p:nvSpPr>
            <p:spPr bwMode="auto">
              <a:xfrm>
                <a:off x="4902" y="178"/>
                <a:ext cx="0" cy="128"/>
              </a:xfrm>
              <a:prstGeom prst="rect">
                <a:avLst/>
              </a:prstGeom>
              <a:solidFill>
                <a:schemeClr val="accent1"/>
              </a:solidFill>
              <a:ln w="9525">
                <a:solidFill>
                  <a:schemeClr val="tx1"/>
                </a:solidFill>
                <a:miter lim="800000"/>
                <a:headEnd/>
                <a:tailEnd/>
              </a:ln>
              <a:effectLst/>
            </p:spPr>
            <p:txBody>
              <a:bodyPr wrap="none" lIns="0" tIns="0" rIns="0" bIns="0">
                <a:spAutoFit/>
              </a:bodyPr>
              <a:lstStyle/>
              <a:p>
                <a:endParaRPr lang="de-DE" dirty="0"/>
              </a:p>
            </p:txBody>
          </p:sp>
          <p:sp>
            <p:nvSpPr>
              <p:cNvPr id="239627" name="Rectangle 11" hidden="1"/>
              <p:cNvSpPr>
                <a:spLocks noChangeArrowheads="1"/>
              </p:cNvSpPr>
              <p:nvPr userDrawn="1"/>
            </p:nvSpPr>
            <p:spPr bwMode="auto">
              <a:xfrm>
                <a:off x="4902" y="340"/>
                <a:ext cx="0" cy="128"/>
              </a:xfrm>
              <a:prstGeom prst="rect">
                <a:avLst/>
              </a:prstGeom>
              <a:solidFill>
                <a:schemeClr val="accent2"/>
              </a:solidFill>
              <a:ln w="9525">
                <a:solidFill>
                  <a:schemeClr val="tx1"/>
                </a:solidFill>
                <a:miter lim="800000"/>
                <a:headEnd/>
                <a:tailEnd/>
              </a:ln>
              <a:effectLst/>
            </p:spPr>
            <p:txBody>
              <a:bodyPr wrap="none" lIns="0" tIns="0" rIns="0" bIns="0">
                <a:spAutoFit/>
              </a:bodyPr>
              <a:lstStyle/>
              <a:p>
                <a:endParaRPr lang="de-DE" dirty="0"/>
              </a:p>
            </p:txBody>
          </p:sp>
          <p:sp>
            <p:nvSpPr>
              <p:cNvPr id="239628" name="Rectangle 12" hidden="1"/>
              <p:cNvSpPr>
                <a:spLocks noChangeArrowheads="1"/>
              </p:cNvSpPr>
              <p:nvPr userDrawn="1"/>
            </p:nvSpPr>
            <p:spPr bwMode="auto">
              <a:xfrm>
                <a:off x="5172" y="169"/>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29" name="Rectangle 13" hidden="1"/>
              <p:cNvSpPr>
                <a:spLocks noChangeArrowheads="1"/>
              </p:cNvSpPr>
              <p:nvPr userDrawn="1"/>
            </p:nvSpPr>
            <p:spPr bwMode="auto">
              <a:xfrm>
                <a:off x="5172" y="331"/>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30" name="Rectangle 14" hidden="1"/>
              <p:cNvSpPr>
                <a:spLocks noChangeArrowheads="1"/>
              </p:cNvSpPr>
              <p:nvPr userDrawn="1"/>
            </p:nvSpPr>
            <p:spPr bwMode="auto">
              <a:xfrm>
                <a:off x="5172" y="493"/>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31" name="Rectangle 15" hidden="1"/>
              <p:cNvSpPr>
                <a:spLocks noChangeArrowheads="1"/>
              </p:cNvSpPr>
              <p:nvPr userDrawn="1"/>
            </p:nvSpPr>
            <p:spPr bwMode="auto">
              <a:xfrm>
                <a:off x="4902" y="502"/>
                <a:ext cx="0" cy="128"/>
              </a:xfrm>
              <a:prstGeom prst="rect">
                <a:avLst/>
              </a:prstGeom>
              <a:solidFill>
                <a:schemeClr val="hlink"/>
              </a:solidFill>
              <a:ln w="9525">
                <a:solidFill>
                  <a:schemeClr val="tx1"/>
                </a:solidFill>
                <a:miter lim="800000"/>
                <a:headEnd/>
                <a:tailEnd/>
              </a:ln>
              <a:effectLst/>
            </p:spPr>
            <p:txBody>
              <a:bodyPr wrap="none" lIns="0" tIns="0" rIns="0" bIns="0">
                <a:spAutoFit/>
              </a:bodyPr>
              <a:lstStyle/>
              <a:p>
                <a:endParaRPr lang="de-DE" dirty="0"/>
              </a:p>
            </p:txBody>
          </p:sp>
          <p:sp>
            <p:nvSpPr>
              <p:cNvPr id="239632" name="Rectangle 16" hidden="1"/>
              <p:cNvSpPr>
                <a:spLocks noChangeArrowheads="1"/>
              </p:cNvSpPr>
              <p:nvPr userDrawn="1"/>
            </p:nvSpPr>
            <p:spPr bwMode="auto">
              <a:xfrm>
                <a:off x="5172" y="655"/>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33" name="Rectangle 17" hidden="1"/>
              <p:cNvSpPr>
                <a:spLocks noChangeArrowheads="1"/>
              </p:cNvSpPr>
              <p:nvPr userDrawn="1"/>
            </p:nvSpPr>
            <p:spPr bwMode="auto">
              <a:xfrm>
                <a:off x="4902" y="664"/>
                <a:ext cx="0" cy="128"/>
              </a:xfrm>
              <a:prstGeom prst="rect">
                <a:avLst/>
              </a:prstGeom>
              <a:solidFill>
                <a:schemeClr val="folHlink"/>
              </a:solidFill>
              <a:ln w="9525">
                <a:solidFill>
                  <a:schemeClr val="tx1"/>
                </a:solidFill>
                <a:miter lim="800000"/>
                <a:headEnd/>
                <a:tailEnd/>
              </a:ln>
              <a:effectLst/>
            </p:spPr>
            <p:txBody>
              <a:bodyPr wrap="none" lIns="0" tIns="0" rIns="0" bIns="0">
                <a:spAutoFit/>
              </a:bodyPr>
              <a:lstStyle/>
              <a:p>
                <a:endParaRPr lang="de-DE" dirty="0"/>
              </a:p>
            </p:txBody>
          </p:sp>
        </p:grpSp>
        <p:sp>
          <p:nvSpPr>
            <p:cNvPr id="239634" name="McK Footnote" hidden="1"/>
            <p:cNvSpPr txBox="1">
              <a:spLocks noChangeArrowheads="1"/>
            </p:cNvSpPr>
            <p:nvPr userDrawn="1"/>
          </p:nvSpPr>
          <p:spPr bwMode="auto">
            <a:xfrm>
              <a:off x="399" y="3930"/>
              <a:ext cx="5145" cy="85"/>
            </a:xfrm>
            <a:prstGeom prst="rect">
              <a:avLst/>
            </a:prstGeom>
            <a:noFill/>
            <a:ln w="9525">
              <a:noFill/>
              <a:miter lim="800000"/>
              <a:headEnd/>
              <a:tailEnd/>
            </a:ln>
            <a:effectLst/>
          </p:spPr>
          <p:txBody>
            <a:bodyPr lIns="0" tIns="0" rIns="0" bIns="0" anchor="b">
              <a:spAutoFit/>
            </a:bodyPr>
            <a:lstStyle/>
            <a:p>
              <a:pPr marL="588963" indent="-588963" defTabSz="917575">
                <a:lnSpc>
                  <a:spcPct val="100000"/>
                </a:lnSpc>
                <a:spcBef>
                  <a:spcPct val="0"/>
                </a:spcBef>
                <a:tabLst>
                  <a:tab pos="546100" algn="r"/>
                </a:tabLst>
              </a:pPr>
              <a:r>
                <a:rPr lang="de-DE" sz="1200" dirty="0"/>
                <a:t>	*	Footnote</a:t>
              </a:r>
            </a:p>
          </p:txBody>
        </p:sp>
      </p:grpSp>
      <p:pic>
        <p:nvPicPr>
          <p:cNvPr id="3" name="Grafik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80" y="191295"/>
            <a:ext cx="6770965" cy="8996144"/>
          </a:xfrm>
          <a:prstGeom prst="rect">
            <a:avLst/>
          </a:prstGeom>
        </p:spPr>
      </p:pic>
    </p:spTree>
    <p:extLst>
      <p:ext uri="{BB962C8B-B14F-4D97-AF65-F5344CB8AC3E}">
        <p14:creationId xmlns:p14="http://schemas.microsoft.com/office/powerpoint/2010/main" val="121714278"/>
      </p:ext>
    </p:extLst>
  </p:cSld>
  <p:clrMap bg1="lt1" tx1="dk1" bg2="lt2" tx2="dk2" accent1="accent1" accent2="accent2" accent3="accent3" accent4="accent4" accent5="accent5" accent6="accent6" hlink="hlink" folHlink="folHlink"/>
  <p:sldLayoutIdLst>
    <p:sldLayoutId id="2147483685" r:id="rId1"/>
    <p:sldLayoutId id="2147483733" r:id="rId2"/>
  </p:sldLayoutIdLst>
  <p:hf sldNum="0" hdr="0" dt="0"/>
  <p:txStyles>
    <p:titleStyle>
      <a:lvl1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mj-lt"/>
          <a:ea typeface="+mj-ea"/>
          <a:cs typeface="+mj-cs"/>
        </a:defRPr>
      </a:lvl1pPr>
      <a:lvl2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2pPr>
      <a:lvl3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3pPr>
      <a:lvl4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4pPr>
      <a:lvl5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5pPr>
      <a:lvl6pPr marL="9144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6pPr>
      <a:lvl7pPr marL="13716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7pPr>
      <a:lvl8pPr marL="18288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8pPr>
      <a:lvl9pPr marL="22860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9pPr>
    </p:titleStyle>
    <p:bodyStyle>
      <a:lvl1pPr algn="l" defTabSz="917575" rtl="0" eaLnBrk="1" fontAlgn="base" hangingPunct="1">
        <a:lnSpc>
          <a:spcPct val="90000"/>
        </a:lnSpc>
        <a:spcBef>
          <a:spcPct val="50000"/>
        </a:spcBef>
        <a:spcAft>
          <a:spcPct val="0"/>
        </a:spcAft>
        <a:buSzPct val="80000"/>
        <a:defRPr sz="2000">
          <a:solidFill>
            <a:schemeClr val="tx1"/>
          </a:solidFill>
          <a:latin typeface="+mn-lt"/>
          <a:ea typeface="+mn-ea"/>
          <a:cs typeface="+mn-cs"/>
        </a:defRPr>
      </a:lvl1pPr>
      <a:lvl2pPr marL="676275" indent="-152400" algn="l" defTabSz="917575" rtl="0" eaLnBrk="1" fontAlgn="base" hangingPunct="1">
        <a:spcBef>
          <a:spcPct val="20000"/>
        </a:spcBef>
        <a:spcAft>
          <a:spcPct val="0"/>
        </a:spcAft>
        <a:buClr>
          <a:srgbClr val="B8BEC0"/>
        </a:buClr>
        <a:buSzPct val="110000"/>
        <a:defRPr sz="1700">
          <a:solidFill>
            <a:schemeClr val="tx1"/>
          </a:solidFill>
          <a:latin typeface="+mn-lt"/>
        </a:defRPr>
      </a:lvl2pPr>
      <a:lvl3pPr marL="990600" indent="-152400" algn="l" defTabSz="917575" rtl="0" eaLnBrk="1" fontAlgn="base" hangingPunct="1">
        <a:spcBef>
          <a:spcPct val="20000"/>
        </a:spcBef>
        <a:spcAft>
          <a:spcPct val="0"/>
        </a:spcAft>
        <a:buClr>
          <a:srgbClr val="B0B8BA"/>
        </a:buClr>
        <a:buChar char="•"/>
        <a:defRPr sz="1400">
          <a:solidFill>
            <a:schemeClr val="tx1"/>
          </a:solidFill>
          <a:latin typeface="+mn-lt"/>
        </a:defRPr>
      </a:lvl3pPr>
      <a:lvl4pPr marL="1606550" indent="-230188" algn="l" defTabSz="917575" rtl="0" eaLnBrk="1" fontAlgn="base" hangingPunct="1">
        <a:spcBef>
          <a:spcPct val="20000"/>
        </a:spcBef>
        <a:spcAft>
          <a:spcPct val="0"/>
        </a:spcAft>
        <a:buChar char="–"/>
        <a:defRPr sz="2000">
          <a:solidFill>
            <a:schemeClr val="tx1"/>
          </a:solidFill>
          <a:latin typeface="+mn-lt"/>
        </a:defRPr>
      </a:lvl4pPr>
      <a:lvl5pPr marL="2065338" indent="-234950" algn="l" defTabSz="917575" rtl="0" eaLnBrk="1" fontAlgn="base" hangingPunct="1">
        <a:spcBef>
          <a:spcPct val="20000"/>
        </a:spcBef>
        <a:spcAft>
          <a:spcPct val="0"/>
        </a:spcAft>
        <a:buChar char="»"/>
        <a:defRPr sz="2000">
          <a:solidFill>
            <a:schemeClr val="tx1"/>
          </a:solidFill>
          <a:latin typeface="+mn-lt"/>
        </a:defRPr>
      </a:lvl5pPr>
      <a:lvl6pPr marL="2522538" indent="-234950" algn="l" defTabSz="917575" rtl="0" eaLnBrk="1" fontAlgn="base" hangingPunct="1">
        <a:spcBef>
          <a:spcPct val="20000"/>
        </a:spcBef>
        <a:spcAft>
          <a:spcPct val="0"/>
        </a:spcAft>
        <a:buChar char="»"/>
        <a:defRPr sz="2000">
          <a:solidFill>
            <a:schemeClr val="tx1"/>
          </a:solidFill>
          <a:latin typeface="+mn-lt"/>
        </a:defRPr>
      </a:lvl6pPr>
      <a:lvl7pPr marL="2979738" indent="-234950" algn="l" defTabSz="917575" rtl="0" eaLnBrk="1" fontAlgn="base" hangingPunct="1">
        <a:spcBef>
          <a:spcPct val="20000"/>
        </a:spcBef>
        <a:spcAft>
          <a:spcPct val="0"/>
        </a:spcAft>
        <a:buChar char="»"/>
        <a:defRPr sz="2000">
          <a:solidFill>
            <a:schemeClr val="tx1"/>
          </a:solidFill>
          <a:latin typeface="+mn-lt"/>
        </a:defRPr>
      </a:lvl7pPr>
      <a:lvl8pPr marL="3436938" indent="-234950" algn="l" defTabSz="917575" rtl="0" eaLnBrk="1" fontAlgn="base" hangingPunct="1">
        <a:spcBef>
          <a:spcPct val="20000"/>
        </a:spcBef>
        <a:spcAft>
          <a:spcPct val="0"/>
        </a:spcAft>
        <a:buChar char="»"/>
        <a:defRPr sz="2000">
          <a:solidFill>
            <a:schemeClr val="tx1"/>
          </a:solidFill>
          <a:latin typeface="+mn-lt"/>
        </a:defRPr>
      </a:lvl8pPr>
      <a:lvl9pPr marL="3894138" indent="-234950" algn="l" defTabSz="917575"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rr_txtBox"/>
          <p:cNvSpPr txBox="1">
            <a:spLocks noChangeArrowheads="1"/>
          </p:cNvSpPr>
          <p:nvPr/>
        </p:nvSpPr>
        <p:spPr bwMode="auto">
          <a:xfrm>
            <a:off x="889419" y="3523062"/>
            <a:ext cx="5514386" cy="1495794"/>
          </a:xfrm>
          <a:prstGeom prst="rect">
            <a:avLst/>
          </a:prstGeom>
          <a:noFill/>
          <a:ln w="9525" algn="ctr">
            <a:noFill/>
            <a:miter lim="800000"/>
            <a:headEnd/>
            <a:tailEnd/>
          </a:ln>
          <a:effectLst/>
        </p:spPr>
        <p:txBody>
          <a:bodyPr wrap="square" lIns="0" tIns="0" rIns="0" bIns="0">
            <a:spAutoFit/>
          </a:bodyPr>
          <a:lstStyle/>
          <a:p>
            <a:pPr defTabSz="917575"/>
            <a:r>
              <a:rPr lang="de-DE" dirty="0"/>
              <a:t>BildrahmenBild einfügen:</a:t>
            </a:r>
          </a:p>
          <a:p>
            <a:pPr defTabSz="917575"/>
            <a:r>
              <a:rPr lang="de-DE" dirty="0"/>
              <a:t>Menüreiter: </a:t>
            </a:r>
            <a:r>
              <a:rPr lang="de-DE" baseline="0" dirty="0"/>
              <a:t> „Bild/Logo einfügen“ &gt; Bild für Titelfolie auswählen</a:t>
            </a:r>
          </a:p>
          <a:p>
            <a:pPr defTabSz="917575"/>
            <a:r>
              <a:rPr lang="de-DE" dirty="0"/>
              <a:t>Logo für die</a:t>
            </a:r>
            <a:r>
              <a:rPr lang="de-DE" baseline="0" dirty="0"/>
              <a:t> Besonderen Dienststellen und RDn:</a:t>
            </a:r>
          </a:p>
          <a:p>
            <a:pPr marL="0" marR="0" indent="0" algn="l" defTabSz="917575" rtl="0" eaLnBrk="1" fontAlgn="base" latinLnBrk="0" hangingPunct="1">
              <a:lnSpc>
                <a:spcPct val="90000"/>
              </a:lnSpc>
              <a:spcBef>
                <a:spcPct val="50000"/>
              </a:spcBef>
              <a:spcAft>
                <a:spcPct val="0"/>
              </a:spcAft>
              <a:buClrTx/>
              <a:buSzTx/>
              <a:buFontTx/>
              <a:buNone/>
              <a:tabLst/>
              <a:defRPr/>
            </a:pPr>
            <a:r>
              <a:rPr lang="de-DE" dirty="0"/>
              <a:t>Menüreiter: </a:t>
            </a:r>
            <a:r>
              <a:rPr lang="de-DE" baseline="0" dirty="0"/>
              <a:t> „Bild/Logo einfügen“ &gt; Logoauswahl</a:t>
            </a:r>
          </a:p>
        </p:txBody>
      </p:sp>
      <p:sp>
        <p:nvSpPr>
          <p:cNvPr id="1055" name="Rectangle 31"/>
          <p:cNvSpPr>
            <a:spLocks noChangeArrowheads="1"/>
          </p:cNvSpPr>
          <p:nvPr/>
        </p:nvSpPr>
        <p:spPr bwMode="auto">
          <a:xfrm>
            <a:off x="0" y="1980315"/>
            <a:ext cx="6858000" cy="5502007"/>
          </a:xfrm>
          <a:prstGeom prst="rect">
            <a:avLst/>
          </a:prstGeom>
          <a:solidFill>
            <a:srgbClr val="EAEAEA"/>
          </a:solidFill>
          <a:ln w="9525">
            <a:noFill/>
            <a:miter lim="800000"/>
            <a:headEnd/>
            <a:tailEnd/>
          </a:ln>
          <a:effectLst/>
        </p:spPr>
        <p:txBody>
          <a:bodyPr wrap="none" anchor="ctr"/>
          <a:lstStyle/>
          <a:p>
            <a:pPr algn="ctr" defTabSz="917575"/>
            <a:endParaRPr lang="de-DE" dirty="0"/>
          </a:p>
        </p:txBody>
      </p:sp>
      <p:pic>
        <p:nvPicPr>
          <p:cNvPr id="12" name="newpicture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849" y="2866062"/>
            <a:ext cx="6752455" cy="5108332"/>
          </a:xfrm>
          <a:prstGeom prst="rect">
            <a:avLst/>
          </a:prstGeom>
        </p:spPr>
      </p:pic>
      <p:pic>
        <p:nvPicPr>
          <p:cNvPr id="5" name="Grafik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6814" y="203440"/>
            <a:ext cx="6761858" cy="2769291"/>
          </a:xfrm>
          <a:prstGeom prst="rect">
            <a:avLst/>
          </a:prstGeom>
        </p:spPr>
      </p:pic>
      <p:sp>
        <p:nvSpPr>
          <p:cNvPr id="1040" name="Line 16"/>
          <p:cNvSpPr>
            <a:spLocks noChangeShapeType="1"/>
          </p:cNvSpPr>
          <p:nvPr/>
        </p:nvSpPr>
        <p:spPr bwMode="auto">
          <a:xfrm>
            <a:off x="537853" y="964359"/>
            <a:ext cx="6319764" cy="0"/>
          </a:xfrm>
          <a:prstGeom prst="line">
            <a:avLst/>
          </a:prstGeom>
          <a:noFill/>
          <a:ln w="12700">
            <a:solidFill>
              <a:schemeClr val="bg1"/>
            </a:solidFill>
            <a:round/>
            <a:headEnd/>
            <a:tailEnd/>
          </a:ln>
          <a:effectLst/>
        </p:spPr>
        <p:txBody>
          <a:bodyPr wrap="square">
            <a:spAutoFit/>
          </a:bodyPr>
          <a:lstStyle/>
          <a:p>
            <a:endParaRPr lang="de-DE" dirty="0"/>
          </a:p>
        </p:txBody>
      </p:sp>
      <p:sp>
        <p:nvSpPr>
          <p:cNvPr id="15" name="Rechteck 14"/>
          <p:cNvSpPr/>
          <p:nvPr/>
        </p:nvSpPr>
        <p:spPr bwMode="auto">
          <a:xfrm>
            <a:off x="1" y="-90"/>
            <a:ext cx="107570" cy="276999"/>
          </a:xfrm>
          <a:prstGeom prst="rect">
            <a:avLst/>
          </a:prstGeom>
          <a:solidFill>
            <a:srgbClr val="FFFFFF"/>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l" defTabSz="917575" rtl="0" eaLnBrk="1" fontAlgn="base" latinLnBrk="0" hangingPunct="1">
              <a:lnSpc>
                <a:spcPct val="90000"/>
              </a:lnSpc>
              <a:spcBef>
                <a:spcPct val="50000"/>
              </a:spcBef>
              <a:spcAft>
                <a:spcPct val="0"/>
              </a:spcAft>
              <a:buClrTx/>
              <a:buSzTx/>
              <a:buFontTx/>
              <a:buNone/>
              <a:tabLst/>
            </a:pPr>
            <a:endParaRPr kumimoji="0" lang="de-DE" sz="2000" b="0" i="0" u="none" strike="noStrike" cap="none" normalizeH="0" baseline="0" dirty="0">
              <a:ln>
                <a:noFill/>
              </a:ln>
              <a:solidFill>
                <a:schemeClr val="tx1"/>
              </a:solidFill>
              <a:effectLst/>
              <a:latin typeface="Arial" charset="0"/>
            </a:endParaRPr>
          </a:p>
        </p:txBody>
      </p:sp>
      <p:pic>
        <p:nvPicPr>
          <p:cNvPr id="2" name="picLogo"/>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078" y="8176704"/>
            <a:ext cx="2141077" cy="283728"/>
          </a:xfrm>
          <a:prstGeom prst="rect">
            <a:avLst/>
          </a:prstGeom>
        </p:spPr>
      </p:pic>
    </p:spTree>
  </p:cSld>
  <p:clrMap bg1="lt1" tx1="dk1" bg2="lt2" tx2="dk2" accent1="accent1" accent2="accent2" accent3="accent3" accent4="accent4" accent5="accent5" accent6="accent6" hlink="hlink" folHlink="folHlink"/>
  <p:sldLayoutIdLst>
    <p:sldLayoutId id="2147483667" r:id="rId1"/>
    <p:sldLayoutId id="2147483668" r:id="rId2"/>
    <p:sldLayoutId id="2147483725" r:id="rId3"/>
  </p:sldLayoutIdLst>
  <p:hf sldNum="0" hdr="0" dt="0"/>
  <p:txStyles>
    <p:titleStyle>
      <a:lvl1pPr algn="r" defTabSz="917575" rtl="0" eaLnBrk="1" fontAlgn="base" hangingPunct="1">
        <a:lnSpc>
          <a:spcPct val="90000"/>
        </a:lnSpc>
        <a:spcBef>
          <a:spcPct val="0"/>
        </a:spcBef>
        <a:spcAft>
          <a:spcPct val="0"/>
        </a:spcAft>
        <a:defRPr sz="3100">
          <a:solidFill>
            <a:schemeClr val="bg1"/>
          </a:solidFill>
          <a:latin typeface="+mj-lt"/>
          <a:ea typeface="+mj-ea"/>
          <a:cs typeface="+mj-cs"/>
        </a:defRPr>
      </a:lvl1pPr>
      <a:lvl2pPr algn="r" defTabSz="917575" rtl="0" eaLnBrk="1" fontAlgn="base" hangingPunct="1">
        <a:lnSpc>
          <a:spcPct val="90000"/>
        </a:lnSpc>
        <a:spcBef>
          <a:spcPct val="0"/>
        </a:spcBef>
        <a:spcAft>
          <a:spcPct val="0"/>
        </a:spcAft>
        <a:defRPr sz="3100">
          <a:solidFill>
            <a:schemeClr val="bg1"/>
          </a:solidFill>
          <a:latin typeface="Arial" charset="0"/>
        </a:defRPr>
      </a:lvl2pPr>
      <a:lvl3pPr algn="r" defTabSz="917575" rtl="0" eaLnBrk="1" fontAlgn="base" hangingPunct="1">
        <a:lnSpc>
          <a:spcPct val="90000"/>
        </a:lnSpc>
        <a:spcBef>
          <a:spcPct val="0"/>
        </a:spcBef>
        <a:spcAft>
          <a:spcPct val="0"/>
        </a:spcAft>
        <a:defRPr sz="3100">
          <a:solidFill>
            <a:schemeClr val="bg1"/>
          </a:solidFill>
          <a:latin typeface="Arial" charset="0"/>
        </a:defRPr>
      </a:lvl3pPr>
      <a:lvl4pPr algn="r" defTabSz="917575" rtl="0" eaLnBrk="1" fontAlgn="base" hangingPunct="1">
        <a:lnSpc>
          <a:spcPct val="90000"/>
        </a:lnSpc>
        <a:spcBef>
          <a:spcPct val="0"/>
        </a:spcBef>
        <a:spcAft>
          <a:spcPct val="0"/>
        </a:spcAft>
        <a:defRPr sz="3100">
          <a:solidFill>
            <a:schemeClr val="bg1"/>
          </a:solidFill>
          <a:latin typeface="Arial" charset="0"/>
        </a:defRPr>
      </a:lvl4pPr>
      <a:lvl5pPr algn="r" defTabSz="917575" rtl="0" eaLnBrk="1" fontAlgn="base" hangingPunct="1">
        <a:lnSpc>
          <a:spcPct val="90000"/>
        </a:lnSpc>
        <a:spcBef>
          <a:spcPct val="0"/>
        </a:spcBef>
        <a:spcAft>
          <a:spcPct val="0"/>
        </a:spcAft>
        <a:defRPr sz="3100">
          <a:solidFill>
            <a:schemeClr val="bg1"/>
          </a:solidFill>
          <a:latin typeface="Arial" charset="0"/>
        </a:defRPr>
      </a:lvl5pPr>
      <a:lvl6pPr marL="457200" algn="r" defTabSz="917575" rtl="0" eaLnBrk="1" fontAlgn="base" hangingPunct="1">
        <a:lnSpc>
          <a:spcPct val="90000"/>
        </a:lnSpc>
        <a:spcBef>
          <a:spcPct val="0"/>
        </a:spcBef>
        <a:spcAft>
          <a:spcPct val="0"/>
        </a:spcAft>
        <a:defRPr sz="3100">
          <a:solidFill>
            <a:schemeClr val="bg1"/>
          </a:solidFill>
          <a:latin typeface="Arial" charset="0"/>
        </a:defRPr>
      </a:lvl6pPr>
      <a:lvl7pPr marL="914400" algn="r" defTabSz="917575" rtl="0" eaLnBrk="1" fontAlgn="base" hangingPunct="1">
        <a:lnSpc>
          <a:spcPct val="90000"/>
        </a:lnSpc>
        <a:spcBef>
          <a:spcPct val="0"/>
        </a:spcBef>
        <a:spcAft>
          <a:spcPct val="0"/>
        </a:spcAft>
        <a:defRPr sz="3100">
          <a:solidFill>
            <a:schemeClr val="bg1"/>
          </a:solidFill>
          <a:latin typeface="Arial" charset="0"/>
        </a:defRPr>
      </a:lvl7pPr>
      <a:lvl8pPr marL="1371600" algn="r" defTabSz="917575" rtl="0" eaLnBrk="1" fontAlgn="base" hangingPunct="1">
        <a:lnSpc>
          <a:spcPct val="90000"/>
        </a:lnSpc>
        <a:spcBef>
          <a:spcPct val="0"/>
        </a:spcBef>
        <a:spcAft>
          <a:spcPct val="0"/>
        </a:spcAft>
        <a:defRPr sz="3100">
          <a:solidFill>
            <a:schemeClr val="bg1"/>
          </a:solidFill>
          <a:latin typeface="Arial" charset="0"/>
        </a:defRPr>
      </a:lvl8pPr>
      <a:lvl9pPr marL="1828800" algn="r" defTabSz="917575" rtl="0" eaLnBrk="1" fontAlgn="base" hangingPunct="1">
        <a:lnSpc>
          <a:spcPct val="90000"/>
        </a:lnSpc>
        <a:spcBef>
          <a:spcPct val="0"/>
        </a:spcBef>
        <a:spcAft>
          <a:spcPct val="0"/>
        </a:spcAft>
        <a:defRPr sz="3100">
          <a:solidFill>
            <a:schemeClr val="bg1"/>
          </a:solidFill>
          <a:latin typeface="Arial" charset="0"/>
        </a:defRPr>
      </a:lvl9pPr>
    </p:titleStyle>
    <p:bodyStyle>
      <a:lvl1pPr marL="344488" indent="-344488" algn="l" defTabSz="917575" rtl="0" eaLnBrk="1" fontAlgn="base" hangingPunct="1">
        <a:spcBef>
          <a:spcPct val="20000"/>
        </a:spcBef>
        <a:spcAft>
          <a:spcPct val="0"/>
        </a:spcAft>
        <a:buChar char="•"/>
        <a:defRPr sz="3200">
          <a:solidFill>
            <a:schemeClr val="tx1"/>
          </a:solidFill>
          <a:latin typeface="+mn-lt"/>
          <a:ea typeface="+mn-ea"/>
          <a:cs typeface="+mn-cs"/>
        </a:defRPr>
      </a:lvl1pPr>
      <a:lvl2pPr marL="746125" indent="-287338" algn="l" defTabSz="917575" rtl="0" eaLnBrk="1" fontAlgn="base" hangingPunct="1">
        <a:spcBef>
          <a:spcPct val="20000"/>
        </a:spcBef>
        <a:spcAft>
          <a:spcPct val="0"/>
        </a:spcAft>
        <a:buChar char="–"/>
        <a:defRPr sz="2800">
          <a:solidFill>
            <a:schemeClr val="tx1"/>
          </a:solidFill>
          <a:latin typeface="+mn-lt"/>
        </a:defRPr>
      </a:lvl2pPr>
      <a:lvl3pPr marL="1147763" indent="-230188" algn="l" defTabSz="917575" rtl="0" eaLnBrk="1" fontAlgn="base" hangingPunct="1">
        <a:spcBef>
          <a:spcPct val="20000"/>
        </a:spcBef>
        <a:spcAft>
          <a:spcPct val="0"/>
        </a:spcAft>
        <a:buChar char="•"/>
        <a:defRPr sz="2500">
          <a:solidFill>
            <a:schemeClr val="tx1"/>
          </a:solidFill>
          <a:latin typeface="+mn-lt"/>
        </a:defRPr>
      </a:lvl3pPr>
      <a:lvl4pPr marL="1606550" indent="-230188" algn="l" defTabSz="917575" rtl="0" eaLnBrk="1" fontAlgn="base" hangingPunct="1">
        <a:spcBef>
          <a:spcPct val="20000"/>
        </a:spcBef>
        <a:spcAft>
          <a:spcPct val="0"/>
        </a:spcAft>
        <a:buChar char="–"/>
        <a:defRPr sz="2000">
          <a:solidFill>
            <a:schemeClr val="tx1"/>
          </a:solidFill>
          <a:latin typeface="+mn-lt"/>
        </a:defRPr>
      </a:lvl4pPr>
      <a:lvl5pPr marL="2065338" indent="-234950" algn="l" defTabSz="917575" rtl="0" eaLnBrk="1" fontAlgn="base" hangingPunct="1">
        <a:spcBef>
          <a:spcPct val="20000"/>
        </a:spcBef>
        <a:spcAft>
          <a:spcPct val="0"/>
        </a:spcAft>
        <a:buChar char="»"/>
        <a:defRPr sz="2000">
          <a:solidFill>
            <a:schemeClr val="tx1"/>
          </a:solidFill>
          <a:latin typeface="+mn-lt"/>
        </a:defRPr>
      </a:lvl5pPr>
      <a:lvl6pPr marL="2522538" indent="-234950" algn="l" defTabSz="917575" rtl="0" eaLnBrk="1" fontAlgn="base" hangingPunct="1">
        <a:spcBef>
          <a:spcPct val="20000"/>
        </a:spcBef>
        <a:spcAft>
          <a:spcPct val="0"/>
        </a:spcAft>
        <a:buChar char="»"/>
        <a:defRPr sz="2000">
          <a:solidFill>
            <a:schemeClr val="tx1"/>
          </a:solidFill>
          <a:latin typeface="+mn-lt"/>
        </a:defRPr>
      </a:lvl6pPr>
      <a:lvl7pPr marL="2979738" indent="-234950" algn="l" defTabSz="917575" rtl="0" eaLnBrk="1" fontAlgn="base" hangingPunct="1">
        <a:spcBef>
          <a:spcPct val="20000"/>
        </a:spcBef>
        <a:spcAft>
          <a:spcPct val="0"/>
        </a:spcAft>
        <a:buChar char="»"/>
        <a:defRPr sz="2000">
          <a:solidFill>
            <a:schemeClr val="tx1"/>
          </a:solidFill>
          <a:latin typeface="+mn-lt"/>
        </a:defRPr>
      </a:lvl7pPr>
      <a:lvl8pPr marL="3436938" indent="-234950" algn="l" defTabSz="917575" rtl="0" eaLnBrk="1" fontAlgn="base" hangingPunct="1">
        <a:spcBef>
          <a:spcPct val="20000"/>
        </a:spcBef>
        <a:spcAft>
          <a:spcPct val="0"/>
        </a:spcAft>
        <a:buChar char="»"/>
        <a:defRPr sz="2000">
          <a:solidFill>
            <a:schemeClr val="tx1"/>
          </a:solidFill>
          <a:latin typeface="+mn-lt"/>
        </a:defRPr>
      </a:lvl8pPr>
      <a:lvl9pPr marL="3894138" indent="-234950" algn="l" defTabSz="917575"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rr_txtBox"/>
          <p:cNvSpPr txBox="1">
            <a:spLocks noChangeArrowheads="1"/>
          </p:cNvSpPr>
          <p:nvPr/>
        </p:nvSpPr>
        <p:spPr bwMode="auto">
          <a:xfrm>
            <a:off x="889419" y="3523062"/>
            <a:ext cx="5514386" cy="1495794"/>
          </a:xfrm>
          <a:prstGeom prst="rect">
            <a:avLst/>
          </a:prstGeom>
          <a:noFill/>
          <a:ln w="9525" algn="ctr">
            <a:noFill/>
            <a:miter lim="800000"/>
            <a:headEnd/>
            <a:tailEnd/>
          </a:ln>
          <a:effectLst/>
        </p:spPr>
        <p:txBody>
          <a:bodyPr wrap="square" lIns="0" tIns="0" rIns="0" bIns="0">
            <a:spAutoFit/>
          </a:bodyPr>
          <a:lstStyle/>
          <a:p>
            <a:pPr defTabSz="917575"/>
            <a:r>
              <a:rPr lang="de-DE" dirty="0"/>
              <a:t>BildrahmenBild einfügen:</a:t>
            </a:r>
          </a:p>
          <a:p>
            <a:pPr defTabSz="917575"/>
            <a:r>
              <a:rPr lang="de-DE" dirty="0"/>
              <a:t>Menüreiter: </a:t>
            </a:r>
            <a:r>
              <a:rPr lang="de-DE" baseline="0" dirty="0"/>
              <a:t> „Bild/Logo einfügen“ &gt; Bild für Titelfolie auswählen</a:t>
            </a:r>
          </a:p>
          <a:p>
            <a:pPr defTabSz="917575"/>
            <a:r>
              <a:rPr lang="de-DE" dirty="0"/>
              <a:t>Logo für die</a:t>
            </a:r>
            <a:r>
              <a:rPr lang="de-DE" baseline="0" dirty="0"/>
              <a:t> Besonderen Dienststellen und RDn:</a:t>
            </a:r>
          </a:p>
          <a:p>
            <a:pPr marL="0" marR="0" indent="0" algn="l" defTabSz="917575" rtl="0" eaLnBrk="1" fontAlgn="base" latinLnBrk="0" hangingPunct="1">
              <a:lnSpc>
                <a:spcPct val="90000"/>
              </a:lnSpc>
              <a:spcBef>
                <a:spcPct val="50000"/>
              </a:spcBef>
              <a:spcAft>
                <a:spcPct val="0"/>
              </a:spcAft>
              <a:buClrTx/>
              <a:buSzTx/>
              <a:buFontTx/>
              <a:buNone/>
              <a:tabLst/>
              <a:defRPr/>
            </a:pPr>
            <a:r>
              <a:rPr lang="de-DE" dirty="0"/>
              <a:t>Menüreiter: </a:t>
            </a:r>
            <a:r>
              <a:rPr lang="de-DE" baseline="0" dirty="0"/>
              <a:t> „Bild/Logo einfügen“ &gt; Logoauswahl</a:t>
            </a:r>
          </a:p>
        </p:txBody>
      </p:sp>
      <p:sp>
        <p:nvSpPr>
          <p:cNvPr id="1055" name="Rectangle 31"/>
          <p:cNvSpPr>
            <a:spLocks noChangeArrowheads="1"/>
          </p:cNvSpPr>
          <p:nvPr/>
        </p:nvSpPr>
        <p:spPr bwMode="auto">
          <a:xfrm>
            <a:off x="0" y="1980315"/>
            <a:ext cx="6858000" cy="5502007"/>
          </a:xfrm>
          <a:prstGeom prst="rect">
            <a:avLst/>
          </a:prstGeom>
          <a:solidFill>
            <a:srgbClr val="EAEAEA"/>
          </a:solidFill>
          <a:ln w="9525">
            <a:noFill/>
            <a:miter lim="800000"/>
            <a:headEnd/>
            <a:tailEnd/>
          </a:ln>
          <a:effectLst/>
        </p:spPr>
        <p:txBody>
          <a:bodyPr wrap="none" anchor="ctr"/>
          <a:lstStyle/>
          <a:p>
            <a:pPr algn="ctr" defTabSz="917575"/>
            <a:endParaRPr lang="de-DE" dirty="0"/>
          </a:p>
        </p:txBody>
      </p:sp>
      <p:pic>
        <p:nvPicPr>
          <p:cNvPr id="12" name="newpicture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849" y="3034655"/>
            <a:ext cx="6752455" cy="5108332"/>
          </a:xfrm>
          <a:prstGeom prst="rect">
            <a:avLst/>
          </a:prstGeom>
        </p:spPr>
      </p:pic>
      <p:pic>
        <p:nvPicPr>
          <p:cNvPr id="5" name="Grafik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6814" y="191294"/>
            <a:ext cx="6761858" cy="3344201"/>
          </a:xfrm>
          <a:prstGeom prst="rect">
            <a:avLst/>
          </a:prstGeom>
        </p:spPr>
      </p:pic>
      <p:sp>
        <p:nvSpPr>
          <p:cNvPr id="1040" name="Line 16"/>
          <p:cNvSpPr>
            <a:spLocks noChangeShapeType="1"/>
          </p:cNvSpPr>
          <p:nvPr/>
        </p:nvSpPr>
        <p:spPr bwMode="auto">
          <a:xfrm>
            <a:off x="537853" y="964359"/>
            <a:ext cx="6319764" cy="0"/>
          </a:xfrm>
          <a:prstGeom prst="line">
            <a:avLst/>
          </a:prstGeom>
          <a:noFill/>
          <a:ln w="12700">
            <a:solidFill>
              <a:schemeClr val="bg1"/>
            </a:solidFill>
            <a:round/>
            <a:headEnd/>
            <a:tailEnd/>
          </a:ln>
          <a:effectLst/>
        </p:spPr>
        <p:txBody>
          <a:bodyPr wrap="square">
            <a:spAutoFit/>
          </a:bodyPr>
          <a:lstStyle/>
          <a:p>
            <a:endParaRPr lang="de-DE" dirty="0"/>
          </a:p>
        </p:txBody>
      </p:sp>
      <p:sp>
        <p:nvSpPr>
          <p:cNvPr id="15" name="Rechteck 14"/>
          <p:cNvSpPr/>
          <p:nvPr/>
        </p:nvSpPr>
        <p:spPr bwMode="auto">
          <a:xfrm>
            <a:off x="1" y="5"/>
            <a:ext cx="107570" cy="276999"/>
          </a:xfrm>
          <a:prstGeom prst="rect">
            <a:avLst/>
          </a:prstGeom>
          <a:solidFill>
            <a:srgbClr val="FFFFFF"/>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l" defTabSz="917575" rtl="0" eaLnBrk="1" fontAlgn="base" latinLnBrk="0" hangingPunct="1">
              <a:lnSpc>
                <a:spcPct val="90000"/>
              </a:lnSpc>
              <a:spcBef>
                <a:spcPct val="50000"/>
              </a:spcBef>
              <a:spcAft>
                <a:spcPct val="0"/>
              </a:spcAft>
              <a:buClrTx/>
              <a:buSzTx/>
              <a:buFontTx/>
              <a:buNone/>
              <a:tabLst/>
            </a:pPr>
            <a:endParaRPr kumimoji="0" lang="de-DE" sz="2000" b="0" i="0" u="none" strike="noStrike" cap="none" normalizeH="0" baseline="0" dirty="0">
              <a:ln>
                <a:noFill/>
              </a:ln>
              <a:solidFill>
                <a:schemeClr val="tx1"/>
              </a:solidFill>
              <a:effectLst/>
              <a:latin typeface="Arial" charset="0"/>
            </a:endParaRPr>
          </a:p>
        </p:txBody>
      </p:sp>
      <p:pic>
        <p:nvPicPr>
          <p:cNvPr id="2" name="picLogo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078" y="8176704"/>
            <a:ext cx="2141077" cy="355736"/>
          </a:xfrm>
          <a:prstGeom prst="rect">
            <a:avLst/>
          </a:prstGeom>
        </p:spPr>
      </p:pic>
    </p:spTree>
    <p:extLst>
      <p:ext uri="{BB962C8B-B14F-4D97-AF65-F5344CB8AC3E}">
        <p14:creationId xmlns:p14="http://schemas.microsoft.com/office/powerpoint/2010/main" val="67068989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726" r:id="rId3"/>
  </p:sldLayoutIdLst>
  <p:hf sldNum="0" hdr="0" dt="0"/>
  <p:txStyles>
    <p:titleStyle>
      <a:lvl1pPr algn="r" defTabSz="917575" rtl="0" eaLnBrk="1" fontAlgn="base" hangingPunct="1">
        <a:lnSpc>
          <a:spcPct val="90000"/>
        </a:lnSpc>
        <a:spcBef>
          <a:spcPct val="0"/>
        </a:spcBef>
        <a:spcAft>
          <a:spcPct val="0"/>
        </a:spcAft>
        <a:defRPr sz="3100">
          <a:solidFill>
            <a:schemeClr val="bg1"/>
          </a:solidFill>
          <a:latin typeface="+mj-lt"/>
          <a:ea typeface="+mj-ea"/>
          <a:cs typeface="+mj-cs"/>
        </a:defRPr>
      </a:lvl1pPr>
      <a:lvl2pPr algn="r" defTabSz="917575" rtl="0" eaLnBrk="1" fontAlgn="base" hangingPunct="1">
        <a:lnSpc>
          <a:spcPct val="90000"/>
        </a:lnSpc>
        <a:spcBef>
          <a:spcPct val="0"/>
        </a:spcBef>
        <a:spcAft>
          <a:spcPct val="0"/>
        </a:spcAft>
        <a:defRPr sz="3100">
          <a:solidFill>
            <a:schemeClr val="bg1"/>
          </a:solidFill>
          <a:latin typeface="Arial" charset="0"/>
        </a:defRPr>
      </a:lvl2pPr>
      <a:lvl3pPr algn="r" defTabSz="917575" rtl="0" eaLnBrk="1" fontAlgn="base" hangingPunct="1">
        <a:lnSpc>
          <a:spcPct val="90000"/>
        </a:lnSpc>
        <a:spcBef>
          <a:spcPct val="0"/>
        </a:spcBef>
        <a:spcAft>
          <a:spcPct val="0"/>
        </a:spcAft>
        <a:defRPr sz="3100">
          <a:solidFill>
            <a:schemeClr val="bg1"/>
          </a:solidFill>
          <a:latin typeface="Arial" charset="0"/>
        </a:defRPr>
      </a:lvl3pPr>
      <a:lvl4pPr algn="r" defTabSz="917575" rtl="0" eaLnBrk="1" fontAlgn="base" hangingPunct="1">
        <a:lnSpc>
          <a:spcPct val="90000"/>
        </a:lnSpc>
        <a:spcBef>
          <a:spcPct val="0"/>
        </a:spcBef>
        <a:spcAft>
          <a:spcPct val="0"/>
        </a:spcAft>
        <a:defRPr sz="3100">
          <a:solidFill>
            <a:schemeClr val="bg1"/>
          </a:solidFill>
          <a:latin typeface="Arial" charset="0"/>
        </a:defRPr>
      </a:lvl4pPr>
      <a:lvl5pPr algn="r" defTabSz="917575" rtl="0" eaLnBrk="1" fontAlgn="base" hangingPunct="1">
        <a:lnSpc>
          <a:spcPct val="90000"/>
        </a:lnSpc>
        <a:spcBef>
          <a:spcPct val="0"/>
        </a:spcBef>
        <a:spcAft>
          <a:spcPct val="0"/>
        </a:spcAft>
        <a:defRPr sz="3100">
          <a:solidFill>
            <a:schemeClr val="bg1"/>
          </a:solidFill>
          <a:latin typeface="Arial" charset="0"/>
        </a:defRPr>
      </a:lvl5pPr>
      <a:lvl6pPr marL="457200" algn="r" defTabSz="917575" rtl="0" eaLnBrk="1" fontAlgn="base" hangingPunct="1">
        <a:lnSpc>
          <a:spcPct val="90000"/>
        </a:lnSpc>
        <a:spcBef>
          <a:spcPct val="0"/>
        </a:spcBef>
        <a:spcAft>
          <a:spcPct val="0"/>
        </a:spcAft>
        <a:defRPr sz="3100">
          <a:solidFill>
            <a:schemeClr val="bg1"/>
          </a:solidFill>
          <a:latin typeface="Arial" charset="0"/>
        </a:defRPr>
      </a:lvl6pPr>
      <a:lvl7pPr marL="914400" algn="r" defTabSz="917575" rtl="0" eaLnBrk="1" fontAlgn="base" hangingPunct="1">
        <a:lnSpc>
          <a:spcPct val="90000"/>
        </a:lnSpc>
        <a:spcBef>
          <a:spcPct val="0"/>
        </a:spcBef>
        <a:spcAft>
          <a:spcPct val="0"/>
        </a:spcAft>
        <a:defRPr sz="3100">
          <a:solidFill>
            <a:schemeClr val="bg1"/>
          </a:solidFill>
          <a:latin typeface="Arial" charset="0"/>
        </a:defRPr>
      </a:lvl7pPr>
      <a:lvl8pPr marL="1371600" algn="r" defTabSz="917575" rtl="0" eaLnBrk="1" fontAlgn="base" hangingPunct="1">
        <a:lnSpc>
          <a:spcPct val="90000"/>
        </a:lnSpc>
        <a:spcBef>
          <a:spcPct val="0"/>
        </a:spcBef>
        <a:spcAft>
          <a:spcPct val="0"/>
        </a:spcAft>
        <a:defRPr sz="3100">
          <a:solidFill>
            <a:schemeClr val="bg1"/>
          </a:solidFill>
          <a:latin typeface="Arial" charset="0"/>
        </a:defRPr>
      </a:lvl8pPr>
      <a:lvl9pPr marL="1828800" algn="r" defTabSz="917575" rtl="0" eaLnBrk="1" fontAlgn="base" hangingPunct="1">
        <a:lnSpc>
          <a:spcPct val="90000"/>
        </a:lnSpc>
        <a:spcBef>
          <a:spcPct val="0"/>
        </a:spcBef>
        <a:spcAft>
          <a:spcPct val="0"/>
        </a:spcAft>
        <a:defRPr sz="3100">
          <a:solidFill>
            <a:schemeClr val="bg1"/>
          </a:solidFill>
          <a:latin typeface="Arial" charset="0"/>
        </a:defRPr>
      </a:lvl9pPr>
    </p:titleStyle>
    <p:bodyStyle>
      <a:lvl1pPr marL="344488" indent="-344488" algn="l" defTabSz="917575" rtl="0" eaLnBrk="1" fontAlgn="base" hangingPunct="1">
        <a:spcBef>
          <a:spcPct val="20000"/>
        </a:spcBef>
        <a:spcAft>
          <a:spcPct val="0"/>
        </a:spcAft>
        <a:buChar char="•"/>
        <a:defRPr sz="3200">
          <a:solidFill>
            <a:schemeClr val="tx1"/>
          </a:solidFill>
          <a:latin typeface="+mn-lt"/>
          <a:ea typeface="+mn-ea"/>
          <a:cs typeface="+mn-cs"/>
        </a:defRPr>
      </a:lvl1pPr>
      <a:lvl2pPr marL="746125" indent="-287338" algn="l" defTabSz="917575" rtl="0" eaLnBrk="1" fontAlgn="base" hangingPunct="1">
        <a:spcBef>
          <a:spcPct val="20000"/>
        </a:spcBef>
        <a:spcAft>
          <a:spcPct val="0"/>
        </a:spcAft>
        <a:buChar char="–"/>
        <a:defRPr sz="2800">
          <a:solidFill>
            <a:schemeClr val="tx1"/>
          </a:solidFill>
          <a:latin typeface="+mn-lt"/>
        </a:defRPr>
      </a:lvl2pPr>
      <a:lvl3pPr marL="1147763" indent="-230188" algn="l" defTabSz="917575" rtl="0" eaLnBrk="1" fontAlgn="base" hangingPunct="1">
        <a:spcBef>
          <a:spcPct val="20000"/>
        </a:spcBef>
        <a:spcAft>
          <a:spcPct val="0"/>
        </a:spcAft>
        <a:buChar char="•"/>
        <a:defRPr sz="2500">
          <a:solidFill>
            <a:schemeClr val="tx1"/>
          </a:solidFill>
          <a:latin typeface="+mn-lt"/>
        </a:defRPr>
      </a:lvl3pPr>
      <a:lvl4pPr marL="1606550" indent="-230188" algn="l" defTabSz="917575" rtl="0" eaLnBrk="1" fontAlgn="base" hangingPunct="1">
        <a:spcBef>
          <a:spcPct val="20000"/>
        </a:spcBef>
        <a:spcAft>
          <a:spcPct val="0"/>
        </a:spcAft>
        <a:buChar char="–"/>
        <a:defRPr sz="2000">
          <a:solidFill>
            <a:schemeClr val="tx1"/>
          </a:solidFill>
          <a:latin typeface="+mn-lt"/>
        </a:defRPr>
      </a:lvl4pPr>
      <a:lvl5pPr marL="2065338" indent="-234950" algn="l" defTabSz="917575" rtl="0" eaLnBrk="1" fontAlgn="base" hangingPunct="1">
        <a:spcBef>
          <a:spcPct val="20000"/>
        </a:spcBef>
        <a:spcAft>
          <a:spcPct val="0"/>
        </a:spcAft>
        <a:buChar char="»"/>
        <a:defRPr sz="2000">
          <a:solidFill>
            <a:schemeClr val="tx1"/>
          </a:solidFill>
          <a:latin typeface="+mn-lt"/>
        </a:defRPr>
      </a:lvl5pPr>
      <a:lvl6pPr marL="2522538" indent="-234950" algn="l" defTabSz="917575" rtl="0" eaLnBrk="1" fontAlgn="base" hangingPunct="1">
        <a:spcBef>
          <a:spcPct val="20000"/>
        </a:spcBef>
        <a:spcAft>
          <a:spcPct val="0"/>
        </a:spcAft>
        <a:buChar char="»"/>
        <a:defRPr sz="2000">
          <a:solidFill>
            <a:schemeClr val="tx1"/>
          </a:solidFill>
          <a:latin typeface="+mn-lt"/>
        </a:defRPr>
      </a:lvl6pPr>
      <a:lvl7pPr marL="2979738" indent="-234950" algn="l" defTabSz="917575" rtl="0" eaLnBrk="1" fontAlgn="base" hangingPunct="1">
        <a:spcBef>
          <a:spcPct val="20000"/>
        </a:spcBef>
        <a:spcAft>
          <a:spcPct val="0"/>
        </a:spcAft>
        <a:buChar char="»"/>
        <a:defRPr sz="2000">
          <a:solidFill>
            <a:schemeClr val="tx1"/>
          </a:solidFill>
          <a:latin typeface="+mn-lt"/>
        </a:defRPr>
      </a:lvl7pPr>
      <a:lvl8pPr marL="3436938" indent="-234950" algn="l" defTabSz="917575" rtl="0" eaLnBrk="1" fontAlgn="base" hangingPunct="1">
        <a:spcBef>
          <a:spcPct val="20000"/>
        </a:spcBef>
        <a:spcAft>
          <a:spcPct val="0"/>
        </a:spcAft>
        <a:buChar char="»"/>
        <a:defRPr sz="2000">
          <a:solidFill>
            <a:schemeClr val="tx1"/>
          </a:solidFill>
          <a:latin typeface="+mn-lt"/>
        </a:defRPr>
      </a:lvl8pPr>
      <a:lvl9pPr marL="3894138" indent="-234950" algn="l" defTabSz="917575"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7" name="Picture 3" descr="R:\Beratung-Konzeptbeiträge\BK-Vorlagen\Folienmaster\A_Wasserzeichen_A4_quer_RZ-255mm-voll-mit-rand-2.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815" y="191300"/>
            <a:ext cx="6771430" cy="7878685"/>
          </a:xfrm>
          <a:prstGeom prst="rect">
            <a:avLst/>
          </a:prstGeom>
          <a:noFill/>
          <a:extLst>
            <a:ext uri="{909E8E84-426E-40DD-AFC4-6F175D3DCCD1}">
              <a14:hiddenFill xmlns:a14="http://schemas.microsoft.com/office/drawing/2010/main">
                <a:solidFill>
                  <a:srgbClr val="FFFFFF"/>
                </a:solidFill>
              </a14:hiddenFill>
            </a:ext>
          </a:extLst>
        </p:spPr>
      </p:pic>
      <p:sp>
        <p:nvSpPr>
          <p:cNvPr id="11" name="Line 16"/>
          <p:cNvSpPr>
            <a:spLocks noChangeShapeType="1"/>
          </p:cNvSpPr>
          <p:nvPr/>
        </p:nvSpPr>
        <p:spPr bwMode="auto">
          <a:xfrm>
            <a:off x="537853" y="964359"/>
            <a:ext cx="6319764" cy="0"/>
          </a:xfrm>
          <a:prstGeom prst="line">
            <a:avLst/>
          </a:prstGeom>
          <a:noFill/>
          <a:ln w="12700">
            <a:solidFill>
              <a:schemeClr val="bg1"/>
            </a:solidFill>
            <a:round/>
            <a:headEnd/>
            <a:tailEnd/>
          </a:ln>
          <a:effectLst/>
        </p:spPr>
        <p:txBody>
          <a:bodyPr wrap="square">
            <a:spAutoFit/>
          </a:bodyPr>
          <a:lstStyle/>
          <a:p>
            <a:endParaRPr lang="de-DE" dirty="0"/>
          </a:p>
        </p:txBody>
      </p:sp>
      <p:pic>
        <p:nvPicPr>
          <p:cNvPr id="2" name="picLogo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3078" y="8176704"/>
            <a:ext cx="2141077" cy="355736"/>
          </a:xfrm>
          <a:prstGeom prst="rect">
            <a:avLst/>
          </a:prstGeom>
        </p:spPr>
      </p:pic>
    </p:spTree>
    <p:extLst>
      <p:ext uri="{BB962C8B-B14F-4D97-AF65-F5344CB8AC3E}">
        <p14:creationId xmlns:p14="http://schemas.microsoft.com/office/powerpoint/2010/main" val="29302334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727" r:id="rId3"/>
  </p:sldLayoutIdLst>
  <p:hf sldNum="0" hdr="0" dt="0"/>
  <p:txStyles>
    <p:titleStyle>
      <a:lvl1pPr algn="l" defTabSz="917575" rtl="0" eaLnBrk="1" fontAlgn="base" hangingPunct="1">
        <a:lnSpc>
          <a:spcPct val="90000"/>
        </a:lnSpc>
        <a:spcBef>
          <a:spcPct val="0"/>
        </a:spcBef>
        <a:spcAft>
          <a:spcPct val="0"/>
        </a:spcAft>
        <a:defRPr sz="3100" b="1">
          <a:solidFill>
            <a:schemeClr val="tx1"/>
          </a:solidFill>
          <a:latin typeface="+mj-lt"/>
          <a:ea typeface="+mj-ea"/>
          <a:cs typeface="+mj-cs"/>
        </a:defRPr>
      </a:lvl1pPr>
      <a:lvl2pPr algn="l" defTabSz="917575" rtl="0" eaLnBrk="1" fontAlgn="base" hangingPunct="1">
        <a:lnSpc>
          <a:spcPct val="90000"/>
        </a:lnSpc>
        <a:spcBef>
          <a:spcPct val="0"/>
        </a:spcBef>
        <a:spcAft>
          <a:spcPct val="0"/>
        </a:spcAft>
        <a:defRPr sz="3100" b="1">
          <a:solidFill>
            <a:schemeClr val="tx1"/>
          </a:solidFill>
          <a:latin typeface="Arial" charset="0"/>
        </a:defRPr>
      </a:lvl2pPr>
      <a:lvl3pPr algn="l" defTabSz="917575" rtl="0" eaLnBrk="1" fontAlgn="base" hangingPunct="1">
        <a:lnSpc>
          <a:spcPct val="90000"/>
        </a:lnSpc>
        <a:spcBef>
          <a:spcPct val="0"/>
        </a:spcBef>
        <a:spcAft>
          <a:spcPct val="0"/>
        </a:spcAft>
        <a:defRPr sz="3100" b="1">
          <a:solidFill>
            <a:schemeClr val="tx1"/>
          </a:solidFill>
          <a:latin typeface="Arial" charset="0"/>
        </a:defRPr>
      </a:lvl3pPr>
      <a:lvl4pPr algn="l" defTabSz="917575" rtl="0" eaLnBrk="1" fontAlgn="base" hangingPunct="1">
        <a:lnSpc>
          <a:spcPct val="90000"/>
        </a:lnSpc>
        <a:spcBef>
          <a:spcPct val="0"/>
        </a:spcBef>
        <a:spcAft>
          <a:spcPct val="0"/>
        </a:spcAft>
        <a:defRPr sz="3100" b="1">
          <a:solidFill>
            <a:schemeClr val="tx1"/>
          </a:solidFill>
          <a:latin typeface="Arial" charset="0"/>
        </a:defRPr>
      </a:lvl4pPr>
      <a:lvl5pPr algn="l" defTabSz="917575" rtl="0" eaLnBrk="1" fontAlgn="base" hangingPunct="1">
        <a:lnSpc>
          <a:spcPct val="90000"/>
        </a:lnSpc>
        <a:spcBef>
          <a:spcPct val="0"/>
        </a:spcBef>
        <a:spcAft>
          <a:spcPct val="0"/>
        </a:spcAft>
        <a:defRPr sz="3100" b="1">
          <a:solidFill>
            <a:schemeClr val="tx1"/>
          </a:solidFill>
          <a:latin typeface="Arial" charset="0"/>
        </a:defRPr>
      </a:lvl5pPr>
      <a:lvl6pPr marL="457200" algn="l" defTabSz="917575" rtl="0" eaLnBrk="1" fontAlgn="base" hangingPunct="1">
        <a:lnSpc>
          <a:spcPct val="90000"/>
        </a:lnSpc>
        <a:spcBef>
          <a:spcPct val="0"/>
        </a:spcBef>
        <a:spcAft>
          <a:spcPct val="0"/>
        </a:spcAft>
        <a:defRPr sz="3100" b="1">
          <a:solidFill>
            <a:schemeClr val="tx1"/>
          </a:solidFill>
          <a:latin typeface="Arial" charset="0"/>
        </a:defRPr>
      </a:lvl6pPr>
      <a:lvl7pPr marL="914400" algn="l" defTabSz="917575" rtl="0" eaLnBrk="1" fontAlgn="base" hangingPunct="1">
        <a:lnSpc>
          <a:spcPct val="90000"/>
        </a:lnSpc>
        <a:spcBef>
          <a:spcPct val="0"/>
        </a:spcBef>
        <a:spcAft>
          <a:spcPct val="0"/>
        </a:spcAft>
        <a:defRPr sz="3100" b="1">
          <a:solidFill>
            <a:schemeClr val="tx1"/>
          </a:solidFill>
          <a:latin typeface="Arial" charset="0"/>
        </a:defRPr>
      </a:lvl7pPr>
      <a:lvl8pPr marL="1371600" algn="l" defTabSz="917575" rtl="0" eaLnBrk="1" fontAlgn="base" hangingPunct="1">
        <a:lnSpc>
          <a:spcPct val="90000"/>
        </a:lnSpc>
        <a:spcBef>
          <a:spcPct val="0"/>
        </a:spcBef>
        <a:spcAft>
          <a:spcPct val="0"/>
        </a:spcAft>
        <a:defRPr sz="3100" b="1">
          <a:solidFill>
            <a:schemeClr val="tx1"/>
          </a:solidFill>
          <a:latin typeface="Arial" charset="0"/>
        </a:defRPr>
      </a:lvl8pPr>
      <a:lvl9pPr marL="1828800" algn="l" defTabSz="917575" rtl="0" eaLnBrk="1" fontAlgn="base" hangingPunct="1">
        <a:lnSpc>
          <a:spcPct val="90000"/>
        </a:lnSpc>
        <a:spcBef>
          <a:spcPct val="0"/>
        </a:spcBef>
        <a:spcAft>
          <a:spcPct val="0"/>
        </a:spcAft>
        <a:defRPr sz="3100" b="1">
          <a:solidFill>
            <a:schemeClr val="tx1"/>
          </a:solidFill>
          <a:latin typeface="Arial" charset="0"/>
        </a:defRPr>
      </a:lvl9pPr>
    </p:titleStyle>
    <p:bodyStyle>
      <a:lvl1pPr marL="344488" indent="-344488" algn="l" defTabSz="917575" rtl="0" eaLnBrk="1" fontAlgn="base" hangingPunct="1">
        <a:spcBef>
          <a:spcPct val="20000"/>
        </a:spcBef>
        <a:spcAft>
          <a:spcPct val="0"/>
        </a:spcAft>
        <a:buChar char="•"/>
        <a:defRPr sz="3200">
          <a:solidFill>
            <a:schemeClr val="tx1"/>
          </a:solidFill>
          <a:latin typeface="+mn-lt"/>
          <a:ea typeface="+mn-ea"/>
          <a:cs typeface="+mn-cs"/>
        </a:defRPr>
      </a:lvl1pPr>
      <a:lvl2pPr marL="746125" indent="-287338" algn="l" defTabSz="917575" rtl="0" eaLnBrk="1" fontAlgn="base" hangingPunct="1">
        <a:spcBef>
          <a:spcPct val="20000"/>
        </a:spcBef>
        <a:spcAft>
          <a:spcPct val="0"/>
        </a:spcAft>
        <a:buChar char="–"/>
        <a:defRPr sz="2800">
          <a:solidFill>
            <a:schemeClr val="tx1"/>
          </a:solidFill>
          <a:latin typeface="+mn-lt"/>
        </a:defRPr>
      </a:lvl2pPr>
      <a:lvl3pPr marL="1147763" indent="-230188" algn="l" defTabSz="917575" rtl="0" eaLnBrk="1" fontAlgn="base" hangingPunct="1">
        <a:spcBef>
          <a:spcPct val="20000"/>
        </a:spcBef>
        <a:spcAft>
          <a:spcPct val="0"/>
        </a:spcAft>
        <a:buChar char="•"/>
        <a:defRPr sz="2500">
          <a:solidFill>
            <a:schemeClr val="tx1"/>
          </a:solidFill>
          <a:latin typeface="+mn-lt"/>
        </a:defRPr>
      </a:lvl3pPr>
      <a:lvl4pPr marL="1606550" indent="-230188" algn="l" defTabSz="917575" rtl="0" eaLnBrk="1" fontAlgn="base" hangingPunct="1">
        <a:spcBef>
          <a:spcPct val="20000"/>
        </a:spcBef>
        <a:spcAft>
          <a:spcPct val="0"/>
        </a:spcAft>
        <a:buChar char="–"/>
        <a:defRPr sz="2000">
          <a:solidFill>
            <a:schemeClr val="tx1"/>
          </a:solidFill>
          <a:latin typeface="+mn-lt"/>
        </a:defRPr>
      </a:lvl4pPr>
      <a:lvl5pPr marL="2065338" indent="-234950" algn="l" defTabSz="917575" rtl="0" eaLnBrk="1" fontAlgn="base" hangingPunct="1">
        <a:spcBef>
          <a:spcPct val="20000"/>
        </a:spcBef>
        <a:spcAft>
          <a:spcPct val="0"/>
        </a:spcAft>
        <a:buChar char="»"/>
        <a:defRPr sz="2000">
          <a:solidFill>
            <a:schemeClr val="tx1"/>
          </a:solidFill>
          <a:latin typeface="+mn-lt"/>
        </a:defRPr>
      </a:lvl5pPr>
      <a:lvl6pPr marL="2522538" indent="-234950" algn="l" defTabSz="917575" rtl="0" eaLnBrk="1" fontAlgn="base" hangingPunct="1">
        <a:spcBef>
          <a:spcPct val="20000"/>
        </a:spcBef>
        <a:spcAft>
          <a:spcPct val="0"/>
        </a:spcAft>
        <a:buChar char="»"/>
        <a:defRPr sz="2000">
          <a:solidFill>
            <a:schemeClr val="tx1"/>
          </a:solidFill>
          <a:latin typeface="+mn-lt"/>
        </a:defRPr>
      </a:lvl6pPr>
      <a:lvl7pPr marL="2979738" indent="-234950" algn="l" defTabSz="917575" rtl="0" eaLnBrk="1" fontAlgn="base" hangingPunct="1">
        <a:spcBef>
          <a:spcPct val="20000"/>
        </a:spcBef>
        <a:spcAft>
          <a:spcPct val="0"/>
        </a:spcAft>
        <a:buChar char="»"/>
        <a:defRPr sz="2000">
          <a:solidFill>
            <a:schemeClr val="tx1"/>
          </a:solidFill>
          <a:latin typeface="+mn-lt"/>
        </a:defRPr>
      </a:lvl7pPr>
      <a:lvl8pPr marL="3436938" indent="-234950" algn="l" defTabSz="917575" rtl="0" eaLnBrk="1" fontAlgn="base" hangingPunct="1">
        <a:spcBef>
          <a:spcPct val="20000"/>
        </a:spcBef>
        <a:spcAft>
          <a:spcPct val="0"/>
        </a:spcAft>
        <a:buChar char="»"/>
        <a:defRPr sz="2000">
          <a:solidFill>
            <a:schemeClr val="tx1"/>
          </a:solidFill>
          <a:latin typeface="+mn-lt"/>
        </a:defRPr>
      </a:lvl8pPr>
      <a:lvl9pPr marL="3894138" indent="-234950" algn="l" defTabSz="917575"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80232" name="McK Slide Elements"/>
          <p:cNvGrpSpPr>
            <a:grpSpLocks/>
          </p:cNvGrpSpPr>
          <p:nvPr/>
        </p:nvGrpSpPr>
        <p:grpSpPr bwMode="auto">
          <a:xfrm>
            <a:off x="402021" y="1524706"/>
            <a:ext cx="6333836" cy="7583447"/>
            <a:chOff x="331" y="706"/>
            <a:chExt cx="5213" cy="3511"/>
          </a:xfrm>
        </p:grpSpPr>
        <p:sp>
          <p:nvSpPr>
            <p:cNvPr id="180233" name="McK Source" hidden="1"/>
            <p:cNvSpPr txBox="1">
              <a:spLocks noChangeArrowheads="1"/>
            </p:cNvSpPr>
            <p:nvPr userDrawn="1"/>
          </p:nvSpPr>
          <p:spPr bwMode="auto">
            <a:xfrm>
              <a:off x="399" y="4132"/>
              <a:ext cx="5145" cy="85"/>
            </a:xfrm>
            <a:prstGeom prst="rect">
              <a:avLst/>
            </a:prstGeom>
            <a:noFill/>
            <a:ln w="9525">
              <a:noFill/>
              <a:miter lim="800000"/>
              <a:headEnd/>
              <a:tailEnd/>
            </a:ln>
            <a:effectLst/>
          </p:spPr>
          <p:txBody>
            <a:bodyPr lIns="0" tIns="0" rIns="0" bIns="0" anchor="b">
              <a:spAutoFit/>
            </a:bodyPr>
            <a:lstStyle/>
            <a:p>
              <a:pPr marL="588963" indent="-588963" defTabSz="917575">
                <a:lnSpc>
                  <a:spcPct val="100000"/>
                </a:lnSpc>
                <a:spcBef>
                  <a:spcPct val="0"/>
                </a:spcBef>
                <a:tabLst>
                  <a:tab pos="546100" algn="r"/>
                </a:tabLst>
              </a:pPr>
              <a:r>
                <a:rPr lang="de-DE" sz="1200" dirty="0">
                  <a:solidFill>
                    <a:schemeClr val="bg1"/>
                  </a:solidFill>
                </a:rPr>
                <a:t>	Quelle:	Projektgruppe 5.1, LAA Sachsen IIc</a:t>
              </a:r>
            </a:p>
          </p:txBody>
        </p:sp>
        <p:sp>
          <p:nvSpPr>
            <p:cNvPr id="180234" name="McK Measure" hidden="1"/>
            <p:cNvSpPr txBox="1">
              <a:spLocks noChangeArrowheads="1"/>
            </p:cNvSpPr>
            <p:nvPr userDrawn="1"/>
          </p:nvSpPr>
          <p:spPr bwMode="auto">
            <a:xfrm>
              <a:off x="331" y="706"/>
              <a:ext cx="5049" cy="114"/>
            </a:xfrm>
            <a:prstGeom prst="rect">
              <a:avLst/>
            </a:prstGeom>
            <a:noFill/>
            <a:ln w="9525">
              <a:noFill/>
              <a:miter lim="800000"/>
              <a:headEnd/>
              <a:tailEnd/>
            </a:ln>
            <a:effectLst/>
          </p:spPr>
          <p:txBody>
            <a:bodyPr lIns="95484" tIns="0" rIns="95484" bIns="0">
              <a:spAutoFit/>
            </a:bodyPr>
            <a:lstStyle/>
            <a:p>
              <a:pPr defTabSz="935038">
                <a:lnSpc>
                  <a:spcPct val="100000"/>
                </a:lnSpc>
                <a:spcBef>
                  <a:spcPct val="0"/>
                </a:spcBef>
              </a:pPr>
              <a:r>
                <a:rPr lang="de-DE" sz="1600" dirty="0"/>
                <a:t>Unit of measure</a:t>
              </a:r>
            </a:p>
          </p:txBody>
        </p:sp>
        <p:grpSp>
          <p:nvGrpSpPr>
            <p:cNvPr id="180235" name="McK Legend Boxes" hidden="1"/>
            <p:cNvGrpSpPr>
              <a:grpSpLocks/>
            </p:cNvGrpSpPr>
            <p:nvPr userDrawn="1"/>
          </p:nvGrpSpPr>
          <p:grpSpPr bwMode="auto">
            <a:xfrm>
              <a:off x="4730" y="713"/>
              <a:ext cx="761" cy="622"/>
              <a:chOff x="4902" y="169"/>
              <a:chExt cx="761" cy="623"/>
            </a:xfrm>
          </p:grpSpPr>
          <p:sp>
            <p:nvSpPr>
              <p:cNvPr id="180236" name="Rectangle 12" hidden="1"/>
              <p:cNvSpPr>
                <a:spLocks noChangeArrowheads="1"/>
              </p:cNvSpPr>
              <p:nvPr userDrawn="1"/>
            </p:nvSpPr>
            <p:spPr bwMode="auto">
              <a:xfrm>
                <a:off x="4902" y="178"/>
                <a:ext cx="0" cy="128"/>
              </a:xfrm>
              <a:prstGeom prst="rect">
                <a:avLst/>
              </a:prstGeom>
              <a:solidFill>
                <a:schemeClr val="accent1"/>
              </a:solidFill>
              <a:ln w="9525">
                <a:solidFill>
                  <a:schemeClr val="tx1"/>
                </a:solidFill>
                <a:miter lim="800000"/>
                <a:headEnd/>
                <a:tailEnd/>
              </a:ln>
              <a:effectLst/>
            </p:spPr>
            <p:txBody>
              <a:bodyPr wrap="none" lIns="0" tIns="0" rIns="0" bIns="0">
                <a:spAutoFit/>
              </a:bodyPr>
              <a:lstStyle/>
              <a:p>
                <a:endParaRPr lang="de-DE" dirty="0"/>
              </a:p>
            </p:txBody>
          </p:sp>
          <p:sp>
            <p:nvSpPr>
              <p:cNvPr id="180237" name="Rectangle 13" hidden="1"/>
              <p:cNvSpPr>
                <a:spLocks noChangeArrowheads="1"/>
              </p:cNvSpPr>
              <p:nvPr userDrawn="1"/>
            </p:nvSpPr>
            <p:spPr bwMode="auto">
              <a:xfrm>
                <a:off x="4902" y="340"/>
                <a:ext cx="0" cy="128"/>
              </a:xfrm>
              <a:prstGeom prst="rect">
                <a:avLst/>
              </a:prstGeom>
              <a:solidFill>
                <a:schemeClr val="accent2"/>
              </a:solidFill>
              <a:ln w="9525">
                <a:solidFill>
                  <a:schemeClr val="tx1"/>
                </a:solidFill>
                <a:miter lim="800000"/>
                <a:headEnd/>
                <a:tailEnd/>
              </a:ln>
              <a:effectLst/>
            </p:spPr>
            <p:txBody>
              <a:bodyPr wrap="none" lIns="0" tIns="0" rIns="0" bIns="0">
                <a:spAutoFit/>
              </a:bodyPr>
              <a:lstStyle/>
              <a:p>
                <a:endParaRPr lang="de-DE" dirty="0"/>
              </a:p>
            </p:txBody>
          </p:sp>
          <p:sp>
            <p:nvSpPr>
              <p:cNvPr id="180238" name="Rectangle 14" hidden="1"/>
              <p:cNvSpPr>
                <a:spLocks noChangeArrowheads="1"/>
              </p:cNvSpPr>
              <p:nvPr userDrawn="1"/>
            </p:nvSpPr>
            <p:spPr bwMode="auto">
              <a:xfrm>
                <a:off x="5172" y="169"/>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180239" name="Rectangle 15" hidden="1"/>
              <p:cNvSpPr>
                <a:spLocks noChangeArrowheads="1"/>
              </p:cNvSpPr>
              <p:nvPr userDrawn="1"/>
            </p:nvSpPr>
            <p:spPr bwMode="auto">
              <a:xfrm>
                <a:off x="5172" y="331"/>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180240" name="Rectangle 16" hidden="1"/>
              <p:cNvSpPr>
                <a:spLocks noChangeArrowheads="1"/>
              </p:cNvSpPr>
              <p:nvPr userDrawn="1"/>
            </p:nvSpPr>
            <p:spPr bwMode="auto">
              <a:xfrm>
                <a:off x="5172" y="493"/>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180241" name="Rectangle 17" hidden="1"/>
              <p:cNvSpPr>
                <a:spLocks noChangeArrowheads="1"/>
              </p:cNvSpPr>
              <p:nvPr userDrawn="1"/>
            </p:nvSpPr>
            <p:spPr bwMode="auto">
              <a:xfrm>
                <a:off x="4902" y="502"/>
                <a:ext cx="0" cy="128"/>
              </a:xfrm>
              <a:prstGeom prst="rect">
                <a:avLst/>
              </a:prstGeom>
              <a:solidFill>
                <a:schemeClr val="hlink"/>
              </a:solidFill>
              <a:ln w="9525">
                <a:solidFill>
                  <a:schemeClr val="tx1"/>
                </a:solidFill>
                <a:miter lim="800000"/>
                <a:headEnd/>
                <a:tailEnd/>
              </a:ln>
              <a:effectLst/>
            </p:spPr>
            <p:txBody>
              <a:bodyPr wrap="none" lIns="0" tIns="0" rIns="0" bIns="0">
                <a:spAutoFit/>
              </a:bodyPr>
              <a:lstStyle/>
              <a:p>
                <a:endParaRPr lang="de-DE" dirty="0"/>
              </a:p>
            </p:txBody>
          </p:sp>
          <p:sp>
            <p:nvSpPr>
              <p:cNvPr id="180242" name="Rectangle 18" hidden="1"/>
              <p:cNvSpPr>
                <a:spLocks noChangeArrowheads="1"/>
              </p:cNvSpPr>
              <p:nvPr userDrawn="1"/>
            </p:nvSpPr>
            <p:spPr bwMode="auto">
              <a:xfrm>
                <a:off x="5172" y="655"/>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180243" name="Rectangle 19" hidden="1"/>
              <p:cNvSpPr>
                <a:spLocks noChangeArrowheads="1"/>
              </p:cNvSpPr>
              <p:nvPr userDrawn="1"/>
            </p:nvSpPr>
            <p:spPr bwMode="auto">
              <a:xfrm>
                <a:off x="4902" y="664"/>
                <a:ext cx="0" cy="128"/>
              </a:xfrm>
              <a:prstGeom prst="rect">
                <a:avLst/>
              </a:prstGeom>
              <a:solidFill>
                <a:schemeClr val="folHlink"/>
              </a:solidFill>
              <a:ln w="9525">
                <a:solidFill>
                  <a:schemeClr val="tx1"/>
                </a:solidFill>
                <a:miter lim="800000"/>
                <a:headEnd/>
                <a:tailEnd/>
              </a:ln>
              <a:effectLst/>
            </p:spPr>
            <p:txBody>
              <a:bodyPr wrap="none" lIns="0" tIns="0" rIns="0" bIns="0">
                <a:spAutoFit/>
              </a:bodyPr>
              <a:lstStyle/>
              <a:p>
                <a:endParaRPr lang="de-DE" dirty="0"/>
              </a:p>
            </p:txBody>
          </p:sp>
        </p:grpSp>
        <p:sp>
          <p:nvSpPr>
            <p:cNvPr id="180244" name="McK Footnote" hidden="1"/>
            <p:cNvSpPr txBox="1">
              <a:spLocks noChangeArrowheads="1"/>
            </p:cNvSpPr>
            <p:nvPr userDrawn="1"/>
          </p:nvSpPr>
          <p:spPr bwMode="auto">
            <a:xfrm>
              <a:off x="399" y="3930"/>
              <a:ext cx="5145" cy="85"/>
            </a:xfrm>
            <a:prstGeom prst="rect">
              <a:avLst/>
            </a:prstGeom>
            <a:noFill/>
            <a:ln w="9525">
              <a:noFill/>
              <a:miter lim="800000"/>
              <a:headEnd/>
              <a:tailEnd/>
            </a:ln>
            <a:effectLst/>
          </p:spPr>
          <p:txBody>
            <a:bodyPr lIns="0" tIns="0" rIns="0" bIns="0" anchor="b">
              <a:spAutoFit/>
            </a:bodyPr>
            <a:lstStyle/>
            <a:p>
              <a:pPr marL="588963" indent="-588963" defTabSz="917575">
                <a:lnSpc>
                  <a:spcPct val="100000"/>
                </a:lnSpc>
                <a:spcBef>
                  <a:spcPct val="0"/>
                </a:spcBef>
                <a:tabLst>
                  <a:tab pos="546100" algn="r"/>
                </a:tabLst>
              </a:pPr>
              <a:r>
                <a:rPr lang="de-DE" sz="1200" dirty="0"/>
                <a:t>	*	Footnote</a:t>
              </a:r>
            </a:p>
          </p:txBody>
        </p:sp>
      </p:grpSp>
      <p:pic>
        <p:nvPicPr>
          <p:cNvPr id="2" name="Grafik 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4888" y="191293"/>
            <a:ext cx="6752751" cy="1951459"/>
          </a:xfrm>
          <a:prstGeom prst="rect">
            <a:avLst/>
          </a:prstGeom>
        </p:spPr>
      </p:pic>
      <p:sp>
        <p:nvSpPr>
          <p:cNvPr id="180263" name="Line 39"/>
          <p:cNvSpPr>
            <a:spLocks noChangeShapeType="1"/>
          </p:cNvSpPr>
          <p:nvPr userDrawn="1"/>
        </p:nvSpPr>
        <p:spPr bwMode="auto">
          <a:xfrm>
            <a:off x="107571" y="8640317"/>
            <a:ext cx="6750046" cy="0"/>
          </a:xfrm>
          <a:prstGeom prst="line">
            <a:avLst/>
          </a:prstGeom>
          <a:noFill/>
          <a:ln w="6350">
            <a:solidFill>
              <a:srgbClr val="58595B"/>
            </a:solidFill>
            <a:round/>
            <a:headEnd/>
            <a:tailEnd/>
          </a:ln>
          <a:effectLst/>
        </p:spPr>
        <p:txBody>
          <a:bodyPr lIns="0" tIns="0" rIns="0" bIns="0">
            <a:spAutoFit/>
          </a:bodyPr>
          <a:lstStyle/>
          <a:p>
            <a:endParaRPr lang="de-DE"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6" r:id="rId7"/>
    <p:sldLayoutId id="2147483687" r:id="rId8"/>
    <p:sldLayoutId id="2147483728" r:id="rId9"/>
    <p:sldLayoutId id="2147483746" r:id="rId10"/>
  </p:sldLayoutIdLst>
  <p:hf sldNum="0" hdr="0" dt="0"/>
  <p:txStyles>
    <p:titleStyle>
      <a:lvl1pPr algn="l" defTabSz="917575" rtl="0" eaLnBrk="1" fontAlgn="base" hangingPunct="1">
        <a:lnSpc>
          <a:spcPct val="90000"/>
        </a:lnSpc>
        <a:spcBef>
          <a:spcPct val="0"/>
        </a:spcBef>
        <a:spcAft>
          <a:spcPct val="0"/>
        </a:spcAft>
        <a:defRPr sz="2400" b="1">
          <a:solidFill>
            <a:schemeClr val="tx2"/>
          </a:solidFill>
          <a:latin typeface="+mj-lt"/>
          <a:ea typeface="+mj-ea"/>
          <a:cs typeface="+mj-cs"/>
        </a:defRPr>
      </a:lvl1pPr>
      <a:lvl2pPr algn="l" defTabSz="917575" rtl="0" eaLnBrk="1" fontAlgn="base" hangingPunct="1">
        <a:lnSpc>
          <a:spcPct val="90000"/>
        </a:lnSpc>
        <a:spcBef>
          <a:spcPct val="0"/>
        </a:spcBef>
        <a:spcAft>
          <a:spcPct val="0"/>
        </a:spcAft>
        <a:defRPr sz="2400" b="1">
          <a:solidFill>
            <a:schemeClr val="tx2"/>
          </a:solidFill>
          <a:latin typeface="Arial" charset="0"/>
        </a:defRPr>
      </a:lvl2pPr>
      <a:lvl3pPr algn="l" defTabSz="917575" rtl="0" eaLnBrk="1" fontAlgn="base" hangingPunct="1">
        <a:lnSpc>
          <a:spcPct val="90000"/>
        </a:lnSpc>
        <a:spcBef>
          <a:spcPct val="0"/>
        </a:spcBef>
        <a:spcAft>
          <a:spcPct val="0"/>
        </a:spcAft>
        <a:defRPr sz="2400" b="1">
          <a:solidFill>
            <a:schemeClr val="tx2"/>
          </a:solidFill>
          <a:latin typeface="Arial" charset="0"/>
        </a:defRPr>
      </a:lvl3pPr>
      <a:lvl4pPr algn="l" defTabSz="917575" rtl="0" eaLnBrk="1" fontAlgn="base" hangingPunct="1">
        <a:lnSpc>
          <a:spcPct val="90000"/>
        </a:lnSpc>
        <a:spcBef>
          <a:spcPct val="0"/>
        </a:spcBef>
        <a:spcAft>
          <a:spcPct val="0"/>
        </a:spcAft>
        <a:defRPr sz="2400" b="1">
          <a:solidFill>
            <a:schemeClr val="tx2"/>
          </a:solidFill>
          <a:latin typeface="Arial" charset="0"/>
        </a:defRPr>
      </a:lvl4pPr>
      <a:lvl5pPr algn="l" defTabSz="917575" rtl="0" eaLnBrk="1" fontAlgn="base" hangingPunct="1">
        <a:lnSpc>
          <a:spcPct val="90000"/>
        </a:lnSpc>
        <a:spcBef>
          <a:spcPct val="0"/>
        </a:spcBef>
        <a:spcAft>
          <a:spcPct val="0"/>
        </a:spcAft>
        <a:defRPr sz="2400" b="1">
          <a:solidFill>
            <a:schemeClr val="tx2"/>
          </a:solidFill>
          <a:latin typeface="Arial" charset="0"/>
        </a:defRPr>
      </a:lvl5pPr>
      <a:lvl6pPr marL="457200" algn="l" defTabSz="917575" rtl="0" eaLnBrk="1" fontAlgn="base" hangingPunct="1">
        <a:lnSpc>
          <a:spcPct val="90000"/>
        </a:lnSpc>
        <a:spcBef>
          <a:spcPct val="0"/>
        </a:spcBef>
        <a:spcAft>
          <a:spcPct val="0"/>
        </a:spcAft>
        <a:defRPr sz="2400" b="1">
          <a:solidFill>
            <a:schemeClr val="tx2"/>
          </a:solidFill>
          <a:latin typeface="Arial" charset="0"/>
        </a:defRPr>
      </a:lvl6pPr>
      <a:lvl7pPr marL="914400" algn="l" defTabSz="917575" rtl="0" eaLnBrk="1" fontAlgn="base" hangingPunct="1">
        <a:lnSpc>
          <a:spcPct val="90000"/>
        </a:lnSpc>
        <a:spcBef>
          <a:spcPct val="0"/>
        </a:spcBef>
        <a:spcAft>
          <a:spcPct val="0"/>
        </a:spcAft>
        <a:defRPr sz="2400" b="1">
          <a:solidFill>
            <a:schemeClr val="tx2"/>
          </a:solidFill>
          <a:latin typeface="Arial" charset="0"/>
        </a:defRPr>
      </a:lvl7pPr>
      <a:lvl8pPr marL="1371600" algn="l" defTabSz="917575" rtl="0" eaLnBrk="1" fontAlgn="base" hangingPunct="1">
        <a:lnSpc>
          <a:spcPct val="90000"/>
        </a:lnSpc>
        <a:spcBef>
          <a:spcPct val="0"/>
        </a:spcBef>
        <a:spcAft>
          <a:spcPct val="0"/>
        </a:spcAft>
        <a:defRPr sz="2400" b="1">
          <a:solidFill>
            <a:schemeClr val="tx2"/>
          </a:solidFill>
          <a:latin typeface="Arial" charset="0"/>
        </a:defRPr>
      </a:lvl8pPr>
      <a:lvl9pPr marL="1828800" algn="l" defTabSz="917575" rtl="0" eaLnBrk="1" fontAlgn="base" hangingPunct="1">
        <a:lnSpc>
          <a:spcPct val="90000"/>
        </a:lnSpc>
        <a:spcBef>
          <a:spcPct val="0"/>
        </a:spcBef>
        <a:spcAft>
          <a:spcPct val="0"/>
        </a:spcAft>
        <a:defRPr sz="2400" b="1">
          <a:solidFill>
            <a:schemeClr val="tx2"/>
          </a:solidFill>
          <a:latin typeface="Arial" charset="0"/>
        </a:defRPr>
      </a:lvl9pPr>
    </p:titleStyle>
    <p:bodyStyle>
      <a:lvl1pPr marL="344488" indent="-344488" algn="l" defTabSz="917575" rtl="0" eaLnBrk="1" fontAlgn="base" hangingPunct="1">
        <a:lnSpc>
          <a:spcPct val="100000"/>
        </a:lnSpc>
        <a:spcBef>
          <a:spcPts val="0"/>
        </a:spcBef>
        <a:spcAft>
          <a:spcPts val="400"/>
        </a:spcAft>
        <a:buClr>
          <a:srgbClr val="E2001A"/>
        </a:buClr>
        <a:buSzPct val="80000"/>
        <a:buFont typeface="Arial" pitchFamily="34" charset="0"/>
        <a:buChar char="▬"/>
        <a:defRPr sz="2000" b="1">
          <a:solidFill>
            <a:schemeClr val="tx1"/>
          </a:solidFill>
          <a:latin typeface="Arial" pitchFamily="34" charset="0"/>
          <a:ea typeface="+mn-ea"/>
          <a:cs typeface="Arial" pitchFamily="34" charset="0"/>
        </a:defRPr>
      </a:lvl1pPr>
      <a:lvl2pPr marL="676275" indent="-152400" algn="l" defTabSz="917575" rtl="0" eaLnBrk="1" fontAlgn="base" hangingPunct="1">
        <a:lnSpc>
          <a:spcPct val="100000"/>
        </a:lnSpc>
        <a:spcBef>
          <a:spcPts val="400"/>
        </a:spcBef>
        <a:spcAft>
          <a:spcPct val="0"/>
        </a:spcAft>
        <a:buClr>
          <a:srgbClr val="58595B"/>
        </a:buClr>
        <a:buFont typeface="Arial" pitchFamily="34" charset="0"/>
        <a:buChar char="•"/>
        <a:defRPr sz="2000">
          <a:solidFill>
            <a:srgbClr val="58595B"/>
          </a:solidFill>
          <a:latin typeface="Arial" pitchFamily="34" charset="0"/>
          <a:cs typeface="Arial" pitchFamily="34" charset="0"/>
        </a:defRPr>
      </a:lvl2pPr>
      <a:lvl3pPr marL="990600" indent="-152400" algn="l" defTabSz="917575" rtl="0" eaLnBrk="1" fontAlgn="base" hangingPunct="1">
        <a:lnSpc>
          <a:spcPct val="100000"/>
        </a:lnSpc>
        <a:spcBef>
          <a:spcPts val="350"/>
        </a:spcBef>
        <a:spcAft>
          <a:spcPct val="0"/>
        </a:spcAft>
        <a:buClr>
          <a:srgbClr val="58595B"/>
        </a:buClr>
        <a:buFont typeface="Arial" pitchFamily="34" charset="0"/>
        <a:buChar char="•"/>
        <a:defRPr sz="1400">
          <a:solidFill>
            <a:srgbClr val="58595B"/>
          </a:solidFill>
          <a:latin typeface="+mn-lt"/>
        </a:defRPr>
      </a:lvl3pPr>
      <a:lvl4pPr marL="1606550" indent="-230188" algn="l" defTabSz="917575" rtl="0" eaLnBrk="1" fontAlgn="base" hangingPunct="1">
        <a:spcBef>
          <a:spcPct val="20000"/>
        </a:spcBef>
        <a:spcAft>
          <a:spcPct val="0"/>
        </a:spcAft>
        <a:buChar char="–"/>
        <a:defRPr sz="1600">
          <a:solidFill>
            <a:srgbClr val="58595B"/>
          </a:solidFill>
          <a:latin typeface="Arial" pitchFamily="34" charset="0"/>
          <a:cs typeface="Arial" pitchFamily="34" charset="0"/>
        </a:defRPr>
      </a:lvl4pPr>
      <a:lvl5pPr marL="2065338" indent="-234950" algn="l" defTabSz="917575" rtl="0" eaLnBrk="1" fontAlgn="base" hangingPunct="1">
        <a:spcBef>
          <a:spcPct val="20000"/>
        </a:spcBef>
        <a:spcAft>
          <a:spcPct val="0"/>
        </a:spcAft>
        <a:buChar char="»"/>
        <a:defRPr sz="2000">
          <a:solidFill>
            <a:schemeClr val="tx1"/>
          </a:solidFill>
          <a:latin typeface="+mn-lt"/>
        </a:defRPr>
      </a:lvl5pPr>
      <a:lvl6pPr marL="2522538" indent="-234950" algn="l" defTabSz="917575" rtl="0" eaLnBrk="1" fontAlgn="base" hangingPunct="1">
        <a:spcBef>
          <a:spcPct val="20000"/>
        </a:spcBef>
        <a:spcAft>
          <a:spcPct val="0"/>
        </a:spcAft>
        <a:buChar char="»"/>
        <a:defRPr sz="2000">
          <a:solidFill>
            <a:schemeClr val="tx1"/>
          </a:solidFill>
          <a:latin typeface="+mn-lt"/>
        </a:defRPr>
      </a:lvl6pPr>
      <a:lvl7pPr marL="2979738" indent="-234950" algn="l" defTabSz="917575" rtl="0" eaLnBrk="1" fontAlgn="base" hangingPunct="1">
        <a:spcBef>
          <a:spcPct val="20000"/>
        </a:spcBef>
        <a:spcAft>
          <a:spcPct val="0"/>
        </a:spcAft>
        <a:buChar char="»"/>
        <a:defRPr sz="2000">
          <a:solidFill>
            <a:schemeClr val="tx1"/>
          </a:solidFill>
          <a:latin typeface="+mn-lt"/>
        </a:defRPr>
      </a:lvl7pPr>
      <a:lvl8pPr marL="3436938" indent="-234950" algn="l" defTabSz="917575" rtl="0" eaLnBrk="1" fontAlgn="base" hangingPunct="1">
        <a:spcBef>
          <a:spcPct val="20000"/>
        </a:spcBef>
        <a:spcAft>
          <a:spcPct val="0"/>
        </a:spcAft>
        <a:buChar char="»"/>
        <a:defRPr sz="2000">
          <a:solidFill>
            <a:schemeClr val="tx1"/>
          </a:solidFill>
          <a:latin typeface="+mn-lt"/>
        </a:defRPr>
      </a:lvl8pPr>
      <a:lvl9pPr marL="3894138" indent="-234950" algn="l" defTabSz="917575"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71488" y="487366"/>
            <a:ext cx="5915025" cy="1766887"/>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71488" y="2433639"/>
            <a:ext cx="5915025" cy="5802312"/>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4136810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71488" y="487366"/>
            <a:ext cx="5915025" cy="1766887"/>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71488" y="2433639"/>
            <a:ext cx="5915025" cy="5802312"/>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4182775543"/>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3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71488" y="487366"/>
            <a:ext cx="5915025" cy="1766887"/>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71488" y="2433639"/>
            <a:ext cx="5915025" cy="5802312"/>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71488" y="8475666"/>
            <a:ext cx="1543050" cy="485775"/>
          </a:xfrm>
          <a:prstGeom prst="rect">
            <a:avLst/>
          </a:prstGeom>
        </p:spPr>
        <p:txBody>
          <a:bodyPr vert="horz" lIns="91440" tIns="45720" rIns="91440" bIns="45720" rtlCol="0" anchor="ctr"/>
          <a:lstStyle>
            <a:lvl1pPr algn="l">
              <a:defRPr sz="1200">
                <a:solidFill>
                  <a:schemeClr val="tx1">
                    <a:tint val="75000"/>
                  </a:schemeClr>
                </a:solidFill>
              </a:defRPr>
            </a:lvl1pPr>
          </a:lstStyle>
          <a:p>
            <a:fld id="{52DA679C-A2EA-4F1A-ADC0-0CAB78CF2B29}" type="datetimeFigureOut">
              <a:rPr lang="de-DE" smtClean="0"/>
              <a:t>09.05.2023</a:t>
            </a:fld>
            <a:endParaRPr lang="de-DE" dirty="0"/>
          </a:p>
        </p:txBody>
      </p:sp>
      <p:sp>
        <p:nvSpPr>
          <p:cNvPr id="5" name="Fußzeilenplatzhalter 4"/>
          <p:cNvSpPr>
            <a:spLocks noGrp="1"/>
          </p:cNvSpPr>
          <p:nvPr>
            <p:ph type="ftr" sz="quarter" idx="3"/>
          </p:nvPr>
        </p:nvSpPr>
        <p:spPr>
          <a:xfrm>
            <a:off x="2271713" y="8475666"/>
            <a:ext cx="2314575" cy="4857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4843463" y="8475666"/>
            <a:ext cx="1543050" cy="485775"/>
          </a:xfrm>
          <a:prstGeom prst="rect">
            <a:avLst/>
          </a:prstGeom>
        </p:spPr>
        <p:txBody>
          <a:bodyPr vert="horz" lIns="91440" tIns="45720" rIns="91440" bIns="45720" rtlCol="0" anchor="ctr"/>
          <a:lstStyle>
            <a:lvl1pPr algn="r">
              <a:defRPr sz="1200">
                <a:solidFill>
                  <a:schemeClr val="tx1">
                    <a:tint val="75000"/>
                  </a:schemeClr>
                </a:solidFill>
              </a:defRPr>
            </a:lvl1pPr>
          </a:lstStyle>
          <a:p>
            <a:fld id="{12266672-4B7A-46DF-AAB5-CEF009CBEA80}" type="slidenum">
              <a:rPr lang="de-DE" smtClean="0"/>
              <a:t>‹Nr.›</a:t>
            </a:fld>
            <a:endParaRPr lang="de-DE" dirty="0"/>
          </a:p>
        </p:txBody>
      </p:sp>
    </p:spTree>
    <p:extLst>
      <p:ext uri="{BB962C8B-B14F-4D97-AF65-F5344CB8AC3E}">
        <p14:creationId xmlns:p14="http://schemas.microsoft.com/office/powerpoint/2010/main" val="38857415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3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5" name="rr_picBox"/>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8705" y="8"/>
            <a:ext cx="8716289" cy="7085757"/>
          </a:xfrm>
          <a:prstGeom prst="rect">
            <a:avLst/>
          </a:prstGeom>
        </p:spPr>
      </p:pic>
      <p:sp>
        <p:nvSpPr>
          <p:cNvPr id="239645" name="Rectangle 29"/>
          <p:cNvSpPr>
            <a:spLocks noChangeArrowheads="1"/>
          </p:cNvSpPr>
          <p:nvPr/>
        </p:nvSpPr>
        <p:spPr bwMode="auto">
          <a:xfrm>
            <a:off x="0" y="7991400"/>
            <a:ext cx="6858000" cy="276999"/>
          </a:xfrm>
          <a:prstGeom prst="rect">
            <a:avLst/>
          </a:prstGeom>
          <a:solidFill>
            <a:schemeClr val="bg1"/>
          </a:solidFill>
          <a:ln w="9525" algn="ctr">
            <a:noFill/>
            <a:miter lim="800000"/>
            <a:headEnd/>
            <a:tailEnd/>
          </a:ln>
          <a:effectLst/>
        </p:spPr>
        <p:txBody>
          <a:bodyPr lIns="0" tIns="0" rIns="0" bIns="0" anchor="ctr">
            <a:spAutoFit/>
          </a:bodyPr>
          <a:lstStyle/>
          <a:p>
            <a:endParaRPr lang="de-DE" dirty="0"/>
          </a:p>
        </p:txBody>
      </p:sp>
      <p:grpSp>
        <p:nvGrpSpPr>
          <p:cNvPr id="239622" name="McK Slide Elements"/>
          <p:cNvGrpSpPr>
            <a:grpSpLocks/>
          </p:cNvGrpSpPr>
          <p:nvPr/>
        </p:nvGrpSpPr>
        <p:grpSpPr bwMode="auto">
          <a:xfrm>
            <a:off x="402021" y="1524706"/>
            <a:ext cx="6333836" cy="7583447"/>
            <a:chOff x="331" y="706"/>
            <a:chExt cx="5213" cy="3511"/>
          </a:xfrm>
        </p:grpSpPr>
        <p:sp>
          <p:nvSpPr>
            <p:cNvPr id="239623" name="McK Source" hidden="1"/>
            <p:cNvSpPr txBox="1">
              <a:spLocks noChangeArrowheads="1"/>
            </p:cNvSpPr>
            <p:nvPr userDrawn="1"/>
          </p:nvSpPr>
          <p:spPr bwMode="auto">
            <a:xfrm>
              <a:off x="399" y="4132"/>
              <a:ext cx="5145" cy="85"/>
            </a:xfrm>
            <a:prstGeom prst="rect">
              <a:avLst/>
            </a:prstGeom>
            <a:noFill/>
            <a:ln w="9525">
              <a:noFill/>
              <a:miter lim="800000"/>
              <a:headEnd/>
              <a:tailEnd/>
            </a:ln>
            <a:effectLst/>
          </p:spPr>
          <p:txBody>
            <a:bodyPr lIns="0" tIns="0" rIns="0" bIns="0" anchor="b">
              <a:spAutoFit/>
            </a:bodyPr>
            <a:lstStyle/>
            <a:p>
              <a:pPr marL="588963" indent="-588963" defTabSz="917575">
                <a:lnSpc>
                  <a:spcPct val="100000"/>
                </a:lnSpc>
                <a:spcBef>
                  <a:spcPct val="0"/>
                </a:spcBef>
                <a:tabLst>
                  <a:tab pos="546100" algn="r"/>
                </a:tabLst>
              </a:pPr>
              <a:r>
                <a:rPr lang="de-DE" sz="1200" dirty="0">
                  <a:solidFill>
                    <a:schemeClr val="bg1"/>
                  </a:solidFill>
                </a:rPr>
                <a:t>	Quelle:	Projektgruppe 5.1, LAA Sachsen IIc</a:t>
              </a:r>
            </a:p>
          </p:txBody>
        </p:sp>
        <p:sp>
          <p:nvSpPr>
            <p:cNvPr id="239624" name="McK Measure" hidden="1"/>
            <p:cNvSpPr txBox="1">
              <a:spLocks noChangeArrowheads="1"/>
            </p:cNvSpPr>
            <p:nvPr userDrawn="1"/>
          </p:nvSpPr>
          <p:spPr bwMode="auto">
            <a:xfrm>
              <a:off x="331" y="706"/>
              <a:ext cx="5049" cy="114"/>
            </a:xfrm>
            <a:prstGeom prst="rect">
              <a:avLst/>
            </a:prstGeom>
            <a:noFill/>
            <a:ln w="9525">
              <a:noFill/>
              <a:miter lim="800000"/>
              <a:headEnd/>
              <a:tailEnd/>
            </a:ln>
            <a:effectLst/>
          </p:spPr>
          <p:txBody>
            <a:bodyPr lIns="95484" tIns="0" rIns="95484" bIns="0">
              <a:spAutoFit/>
            </a:bodyPr>
            <a:lstStyle/>
            <a:p>
              <a:pPr defTabSz="935038">
                <a:lnSpc>
                  <a:spcPct val="100000"/>
                </a:lnSpc>
                <a:spcBef>
                  <a:spcPct val="0"/>
                </a:spcBef>
              </a:pPr>
              <a:r>
                <a:rPr lang="de-DE" sz="1600" dirty="0"/>
                <a:t>Unit of measure</a:t>
              </a:r>
            </a:p>
          </p:txBody>
        </p:sp>
        <p:grpSp>
          <p:nvGrpSpPr>
            <p:cNvPr id="239625" name="McK Legend Boxes" hidden="1"/>
            <p:cNvGrpSpPr>
              <a:grpSpLocks/>
            </p:cNvGrpSpPr>
            <p:nvPr userDrawn="1"/>
          </p:nvGrpSpPr>
          <p:grpSpPr bwMode="auto">
            <a:xfrm>
              <a:off x="4730" y="713"/>
              <a:ext cx="761" cy="622"/>
              <a:chOff x="4902" y="169"/>
              <a:chExt cx="761" cy="623"/>
            </a:xfrm>
          </p:grpSpPr>
          <p:sp>
            <p:nvSpPr>
              <p:cNvPr id="239626" name="Rectangle 10" hidden="1"/>
              <p:cNvSpPr>
                <a:spLocks noChangeArrowheads="1"/>
              </p:cNvSpPr>
              <p:nvPr userDrawn="1"/>
            </p:nvSpPr>
            <p:spPr bwMode="auto">
              <a:xfrm>
                <a:off x="4902" y="178"/>
                <a:ext cx="0" cy="128"/>
              </a:xfrm>
              <a:prstGeom prst="rect">
                <a:avLst/>
              </a:prstGeom>
              <a:solidFill>
                <a:schemeClr val="accent1"/>
              </a:solidFill>
              <a:ln w="9525">
                <a:solidFill>
                  <a:schemeClr val="tx1"/>
                </a:solidFill>
                <a:miter lim="800000"/>
                <a:headEnd/>
                <a:tailEnd/>
              </a:ln>
              <a:effectLst/>
            </p:spPr>
            <p:txBody>
              <a:bodyPr wrap="none" lIns="0" tIns="0" rIns="0" bIns="0">
                <a:spAutoFit/>
              </a:bodyPr>
              <a:lstStyle/>
              <a:p>
                <a:endParaRPr lang="de-DE" dirty="0"/>
              </a:p>
            </p:txBody>
          </p:sp>
          <p:sp>
            <p:nvSpPr>
              <p:cNvPr id="239627" name="Rectangle 11" hidden="1"/>
              <p:cNvSpPr>
                <a:spLocks noChangeArrowheads="1"/>
              </p:cNvSpPr>
              <p:nvPr userDrawn="1"/>
            </p:nvSpPr>
            <p:spPr bwMode="auto">
              <a:xfrm>
                <a:off x="4902" y="340"/>
                <a:ext cx="0" cy="128"/>
              </a:xfrm>
              <a:prstGeom prst="rect">
                <a:avLst/>
              </a:prstGeom>
              <a:solidFill>
                <a:schemeClr val="accent2"/>
              </a:solidFill>
              <a:ln w="9525">
                <a:solidFill>
                  <a:schemeClr val="tx1"/>
                </a:solidFill>
                <a:miter lim="800000"/>
                <a:headEnd/>
                <a:tailEnd/>
              </a:ln>
              <a:effectLst/>
            </p:spPr>
            <p:txBody>
              <a:bodyPr wrap="none" lIns="0" tIns="0" rIns="0" bIns="0">
                <a:spAutoFit/>
              </a:bodyPr>
              <a:lstStyle/>
              <a:p>
                <a:endParaRPr lang="de-DE" dirty="0"/>
              </a:p>
            </p:txBody>
          </p:sp>
          <p:sp>
            <p:nvSpPr>
              <p:cNvPr id="239628" name="Rectangle 12" hidden="1"/>
              <p:cNvSpPr>
                <a:spLocks noChangeArrowheads="1"/>
              </p:cNvSpPr>
              <p:nvPr userDrawn="1"/>
            </p:nvSpPr>
            <p:spPr bwMode="auto">
              <a:xfrm>
                <a:off x="5172" y="169"/>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29" name="Rectangle 13" hidden="1"/>
              <p:cNvSpPr>
                <a:spLocks noChangeArrowheads="1"/>
              </p:cNvSpPr>
              <p:nvPr userDrawn="1"/>
            </p:nvSpPr>
            <p:spPr bwMode="auto">
              <a:xfrm>
                <a:off x="5172" y="331"/>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30" name="Rectangle 14" hidden="1"/>
              <p:cNvSpPr>
                <a:spLocks noChangeArrowheads="1"/>
              </p:cNvSpPr>
              <p:nvPr userDrawn="1"/>
            </p:nvSpPr>
            <p:spPr bwMode="auto">
              <a:xfrm>
                <a:off x="5172" y="493"/>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31" name="Rectangle 15" hidden="1"/>
              <p:cNvSpPr>
                <a:spLocks noChangeArrowheads="1"/>
              </p:cNvSpPr>
              <p:nvPr userDrawn="1"/>
            </p:nvSpPr>
            <p:spPr bwMode="auto">
              <a:xfrm>
                <a:off x="4902" y="502"/>
                <a:ext cx="0" cy="128"/>
              </a:xfrm>
              <a:prstGeom prst="rect">
                <a:avLst/>
              </a:prstGeom>
              <a:solidFill>
                <a:schemeClr val="hlink"/>
              </a:solidFill>
              <a:ln w="9525">
                <a:solidFill>
                  <a:schemeClr val="tx1"/>
                </a:solidFill>
                <a:miter lim="800000"/>
                <a:headEnd/>
                <a:tailEnd/>
              </a:ln>
              <a:effectLst/>
            </p:spPr>
            <p:txBody>
              <a:bodyPr wrap="none" lIns="0" tIns="0" rIns="0" bIns="0">
                <a:spAutoFit/>
              </a:bodyPr>
              <a:lstStyle/>
              <a:p>
                <a:endParaRPr lang="de-DE" dirty="0"/>
              </a:p>
            </p:txBody>
          </p:sp>
          <p:sp>
            <p:nvSpPr>
              <p:cNvPr id="239632" name="Rectangle 16" hidden="1"/>
              <p:cNvSpPr>
                <a:spLocks noChangeArrowheads="1"/>
              </p:cNvSpPr>
              <p:nvPr userDrawn="1"/>
            </p:nvSpPr>
            <p:spPr bwMode="auto">
              <a:xfrm>
                <a:off x="5172" y="655"/>
                <a:ext cx="491" cy="100"/>
              </a:xfrm>
              <a:prstGeom prst="rect">
                <a:avLst/>
              </a:prstGeom>
              <a:noFill/>
              <a:ln w="9525">
                <a:noFill/>
                <a:miter lim="800000"/>
                <a:headEnd/>
                <a:tailEnd/>
              </a:ln>
              <a:effectLst/>
            </p:spPr>
            <p:txBody>
              <a:bodyPr wrap="none" lIns="0" tIns="0" rIns="0" bIns="0">
                <a:spAutoFit/>
              </a:bodyPr>
              <a:lstStyle/>
              <a:p>
                <a:pPr eaLnBrk="0" hangingPunct="0">
                  <a:lnSpc>
                    <a:spcPct val="100000"/>
                  </a:lnSpc>
                  <a:spcBef>
                    <a:spcPct val="0"/>
                  </a:spcBef>
                </a:pPr>
                <a:r>
                  <a:rPr lang="en-US" sz="1400" dirty="0"/>
                  <a:t>Legend</a:t>
                </a:r>
              </a:p>
            </p:txBody>
          </p:sp>
          <p:sp>
            <p:nvSpPr>
              <p:cNvPr id="239633" name="Rectangle 17" hidden="1"/>
              <p:cNvSpPr>
                <a:spLocks noChangeArrowheads="1"/>
              </p:cNvSpPr>
              <p:nvPr userDrawn="1"/>
            </p:nvSpPr>
            <p:spPr bwMode="auto">
              <a:xfrm>
                <a:off x="4902" y="664"/>
                <a:ext cx="0" cy="128"/>
              </a:xfrm>
              <a:prstGeom prst="rect">
                <a:avLst/>
              </a:prstGeom>
              <a:solidFill>
                <a:schemeClr val="folHlink"/>
              </a:solidFill>
              <a:ln w="9525">
                <a:solidFill>
                  <a:schemeClr val="tx1"/>
                </a:solidFill>
                <a:miter lim="800000"/>
                <a:headEnd/>
                <a:tailEnd/>
              </a:ln>
              <a:effectLst/>
            </p:spPr>
            <p:txBody>
              <a:bodyPr wrap="none" lIns="0" tIns="0" rIns="0" bIns="0">
                <a:spAutoFit/>
              </a:bodyPr>
              <a:lstStyle/>
              <a:p>
                <a:endParaRPr lang="de-DE" dirty="0"/>
              </a:p>
            </p:txBody>
          </p:sp>
        </p:grpSp>
        <p:sp>
          <p:nvSpPr>
            <p:cNvPr id="239634" name="McK Footnote" hidden="1"/>
            <p:cNvSpPr txBox="1">
              <a:spLocks noChangeArrowheads="1"/>
            </p:cNvSpPr>
            <p:nvPr userDrawn="1"/>
          </p:nvSpPr>
          <p:spPr bwMode="auto">
            <a:xfrm>
              <a:off x="399" y="3930"/>
              <a:ext cx="5145" cy="85"/>
            </a:xfrm>
            <a:prstGeom prst="rect">
              <a:avLst/>
            </a:prstGeom>
            <a:noFill/>
            <a:ln w="9525">
              <a:noFill/>
              <a:miter lim="800000"/>
              <a:headEnd/>
              <a:tailEnd/>
            </a:ln>
            <a:effectLst/>
          </p:spPr>
          <p:txBody>
            <a:bodyPr lIns="0" tIns="0" rIns="0" bIns="0" anchor="b">
              <a:spAutoFit/>
            </a:bodyPr>
            <a:lstStyle/>
            <a:p>
              <a:pPr marL="588963" indent="-588963" defTabSz="917575">
                <a:lnSpc>
                  <a:spcPct val="100000"/>
                </a:lnSpc>
                <a:spcBef>
                  <a:spcPct val="0"/>
                </a:spcBef>
                <a:tabLst>
                  <a:tab pos="546100" algn="r"/>
                </a:tabLst>
              </a:pPr>
              <a:r>
                <a:rPr lang="de-DE" sz="1200" dirty="0"/>
                <a:t>	*	Footnote</a:t>
              </a:r>
            </a:p>
          </p:txBody>
        </p:sp>
      </p:grpSp>
      <p:pic>
        <p:nvPicPr>
          <p:cNvPr id="3" name="Grafik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821" y="7125463"/>
            <a:ext cx="6770965" cy="2064823"/>
          </a:xfrm>
          <a:prstGeom prst="rect">
            <a:avLst/>
          </a:prstGeom>
        </p:spPr>
      </p:pic>
      <p:sp>
        <p:nvSpPr>
          <p:cNvPr id="23" name="Rechteck 22"/>
          <p:cNvSpPr/>
          <p:nvPr/>
        </p:nvSpPr>
        <p:spPr bwMode="auto">
          <a:xfrm>
            <a:off x="1" y="9"/>
            <a:ext cx="107570" cy="276999"/>
          </a:xfrm>
          <a:prstGeom prst="rect">
            <a:avLst/>
          </a:prstGeom>
          <a:solidFill>
            <a:srgbClr val="FFFFFF"/>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lvl="0" indent="0" algn="l" defTabSz="917575" rtl="0" eaLnBrk="1" fontAlgn="base" latinLnBrk="0" hangingPunct="1">
              <a:lnSpc>
                <a:spcPct val="90000"/>
              </a:lnSpc>
              <a:spcBef>
                <a:spcPct val="50000"/>
              </a:spcBef>
              <a:spcAft>
                <a:spcPct val="0"/>
              </a:spcAft>
              <a:buClrTx/>
              <a:buSzTx/>
              <a:buFontTx/>
              <a:buNone/>
              <a:tabLst/>
              <a:defRPr/>
            </a:pPr>
            <a:endParaRPr kumimoji="0" lang="de-DE" sz="2000" b="0" i="0" u="none" strike="noStrike" kern="0" cap="none" spc="0" normalizeH="0" baseline="0" noProof="0" dirty="0">
              <a:ln>
                <a:noFill/>
              </a:ln>
              <a:solidFill>
                <a:srgbClr val="000000"/>
              </a:solidFill>
              <a:effectLst/>
              <a:uLnTx/>
              <a:uFillTx/>
              <a:latin typeface="Arial" charset="0"/>
            </a:endParaRPr>
          </a:p>
        </p:txBody>
      </p:sp>
      <p:pic>
        <p:nvPicPr>
          <p:cNvPr id="7" name="Grafik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7579" y="191303"/>
            <a:ext cx="426867" cy="759095"/>
          </a:xfrm>
          <a:prstGeom prst="rect">
            <a:avLst/>
          </a:prstGeom>
        </p:spPr>
      </p:pic>
      <p:sp>
        <p:nvSpPr>
          <p:cNvPr id="35" name="Rectangle 29"/>
          <p:cNvSpPr>
            <a:spLocks noChangeArrowheads="1"/>
          </p:cNvSpPr>
          <p:nvPr/>
        </p:nvSpPr>
        <p:spPr bwMode="auto">
          <a:xfrm>
            <a:off x="0" y="-42912"/>
            <a:ext cx="6858000" cy="276999"/>
          </a:xfrm>
          <a:prstGeom prst="rect">
            <a:avLst/>
          </a:prstGeom>
          <a:solidFill>
            <a:schemeClr val="bg1"/>
          </a:solidFill>
          <a:ln w="9525" algn="ctr">
            <a:noFill/>
            <a:miter lim="800000"/>
            <a:headEnd/>
            <a:tailEnd/>
          </a:ln>
          <a:effectLst/>
        </p:spPr>
        <p:txBody>
          <a:bodyPr lIns="0" tIns="0" rIns="0" bIns="0" anchor="ctr">
            <a:spAutoFit/>
          </a:bodyPr>
          <a:lstStyle/>
          <a:p>
            <a:endParaRPr lang="de-DE" dirty="0"/>
          </a:p>
        </p:txBody>
      </p:sp>
    </p:spTree>
  </p:cSld>
  <p:clrMap bg1="lt1" tx1="dk1" bg2="lt2" tx2="dk2" accent1="accent1" accent2="accent2" accent3="accent3" accent4="accent4" accent5="accent5" accent6="accent6" hlink="hlink" folHlink="folHlink"/>
  <p:sldLayoutIdLst>
    <p:sldLayoutId id="2147483683" r:id="rId1"/>
    <p:sldLayoutId id="2147483732" r:id="rId2"/>
  </p:sldLayoutIdLst>
  <p:hf sldNum="0" hdr="0" dt="0"/>
  <p:txStyles>
    <p:titleStyle>
      <a:lvl1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mj-lt"/>
          <a:ea typeface="+mj-ea"/>
          <a:cs typeface="+mj-cs"/>
        </a:defRPr>
      </a:lvl1pPr>
      <a:lvl2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2pPr>
      <a:lvl3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3pPr>
      <a:lvl4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4pPr>
      <a:lvl5pPr marL="4572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5pPr>
      <a:lvl6pPr marL="9144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6pPr>
      <a:lvl7pPr marL="13716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7pPr>
      <a:lvl8pPr marL="18288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8pPr>
      <a:lvl9pPr marL="2286000" indent="-457200" algn="l" defTabSz="917575" rtl="0" eaLnBrk="1" fontAlgn="base" hangingPunct="1">
        <a:lnSpc>
          <a:spcPct val="90000"/>
        </a:lnSpc>
        <a:spcBef>
          <a:spcPct val="0"/>
        </a:spcBef>
        <a:spcAft>
          <a:spcPct val="0"/>
        </a:spcAft>
        <a:buClr>
          <a:srgbClr val="ADADAD"/>
        </a:buClr>
        <a:buAutoNum type="arabicParenR"/>
        <a:defRPr sz="2400" b="1">
          <a:solidFill>
            <a:schemeClr val="tx2"/>
          </a:solidFill>
          <a:latin typeface="Arial" charset="0"/>
        </a:defRPr>
      </a:lvl9pPr>
    </p:titleStyle>
    <p:bodyStyle>
      <a:lvl1pPr algn="l" defTabSz="917575" rtl="0" eaLnBrk="1" fontAlgn="base" hangingPunct="1">
        <a:lnSpc>
          <a:spcPct val="90000"/>
        </a:lnSpc>
        <a:spcBef>
          <a:spcPct val="50000"/>
        </a:spcBef>
        <a:spcAft>
          <a:spcPct val="0"/>
        </a:spcAft>
        <a:buSzPct val="80000"/>
        <a:defRPr sz="2000">
          <a:solidFill>
            <a:schemeClr val="tx1"/>
          </a:solidFill>
          <a:latin typeface="+mn-lt"/>
          <a:ea typeface="+mn-ea"/>
          <a:cs typeface="+mn-cs"/>
        </a:defRPr>
      </a:lvl1pPr>
      <a:lvl2pPr marL="676275" indent="-152400" algn="l" defTabSz="917575" rtl="0" eaLnBrk="1" fontAlgn="base" hangingPunct="1">
        <a:spcBef>
          <a:spcPct val="20000"/>
        </a:spcBef>
        <a:spcAft>
          <a:spcPct val="0"/>
        </a:spcAft>
        <a:buClr>
          <a:srgbClr val="B8BEC0"/>
        </a:buClr>
        <a:buSzPct val="110000"/>
        <a:defRPr sz="1700">
          <a:solidFill>
            <a:schemeClr val="tx1"/>
          </a:solidFill>
          <a:latin typeface="+mn-lt"/>
        </a:defRPr>
      </a:lvl2pPr>
      <a:lvl3pPr marL="990600" indent="-152400" algn="l" defTabSz="917575" rtl="0" eaLnBrk="1" fontAlgn="base" hangingPunct="1">
        <a:spcBef>
          <a:spcPct val="20000"/>
        </a:spcBef>
        <a:spcAft>
          <a:spcPct val="0"/>
        </a:spcAft>
        <a:buClr>
          <a:srgbClr val="B0B8BA"/>
        </a:buClr>
        <a:buChar char="•"/>
        <a:defRPr sz="1400">
          <a:solidFill>
            <a:schemeClr val="tx1"/>
          </a:solidFill>
          <a:latin typeface="+mn-lt"/>
        </a:defRPr>
      </a:lvl3pPr>
      <a:lvl4pPr marL="1606550" indent="-230188" algn="l" defTabSz="917575" rtl="0" eaLnBrk="1" fontAlgn="base" hangingPunct="1">
        <a:spcBef>
          <a:spcPct val="20000"/>
        </a:spcBef>
        <a:spcAft>
          <a:spcPct val="0"/>
        </a:spcAft>
        <a:buChar char="–"/>
        <a:defRPr sz="2000">
          <a:solidFill>
            <a:schemeClr val="tx1"/>
          </a:solidFill>
          <a:latin typeface="+mn-lt"/>
        </a:defRPr>
      </a:lvl4pPr>
      <a:lvl5pPr marL="2065338" indent="-234950" algn="l" defTabSz="917575" rtl="0" eaLnBrk="1" fontAlgn="base" hangingPunct="1">
        <a:spcBef>
          <a:spcPct val="20000"/>
        </a:spcBef>
        <a:spcAft>
          <a:spcPct val="0"/>
        </a:spcAft>
        <a:buChar char="»"/>
        <a:defRPr sz="2000">
          <a:solidFill>
            <a:schemeClr val="tx1"/>
          </a:solidFill>
          <a:latin typeface="+mn-lt"/>
        </a:defRPr>
      </a:lvl5pPr>
      <a:lvl6pPr marL="2522538" indent="-234950" algn="l" defTabSz="917575" rtl="0" eaLnBrk="1" fontAlgn="base" hangingPunct="1">
        <a:spcBef>
          <a:spcPct val="20000"/>
        </a:spcBef>
        <a:spcAft>
          <a:spcPct val="0"/>
        </a:spcAft>
        <a:buChar char="»"/>
        <a:defRPr sz="2000">
          <a:solidFill>
            <a:schemeClr val="tx1"/>
          </a:solidFill>
          <a:latin typeface="+mn-lt"/>
        </a:defRPr>
      </a:lvl6pPr>
      <a:lvl7pPr marL="2979738" indent="-234950" algn="l" defTabSz="917575" rtl="0" eaLnBrk="1" fontAlgn="base" hangingPunct="1">
        <a:spcBef>
          <a:spcPct val="20000"/>
        </a:spcBef>
        <a:spcAft>
          <a:spcPct val="0"/>
        </a:spcAft>
        <a:buChar char="»"/>
        <a:defRPr sz="2000">
          <a:solidFill>
            <a:schemeClr val="tx1"/>
          </a:solidFill>
          <a:latin typeface="+mn-lt"/>
        </a:defRPr>
      </a:lvl7pPr>
      <a:lvl8pPr marL="3436938" indent="-234950" algn="l" defTabSz="917575" rtl="0" eaLnBrk="1" fontAlgn="base" hangingPunct="1">
        <a:spcBef>
          <a:spcPct val="20000"/>
        </a:spcBef>
        <a:spcAft>
          <a:spcPct val="0"/>
        </a:spcAft>
        <a:buChar char="»"/>
        <a:defRPr sz="2000">
          <a:solidFill>
            <a:schemeClr val="tx1"/>
          </a:solidFill>
          <a:latin typeface="+mn-lt"/>
        </a:defRPr>
      </a:lvl8pPr>
      <a:lvl9pPr marL="3894138" indent="-234950" algn="l" defTabSz="917575"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2.png"/><Relationship Id="rId7" Type="http://schemas.openxmlformats.org/officeDocument/2006/relationships/hyperlink" Target="http://www.fortbildung-bw.de/" TargetMode="External"/><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hyperlink" Target="http://www.arbeitsagentur.de/" TargetMode="External"/><Relationship Id="rId11" Type="http://schemas.openxmlformats.org/officeDocument/2006/relationships/image" Target="../media/image17.png"/><Relationship Id="rId5" Type="http://schemas.openxmlformats.org/officeDocument/2006/relationships/hyperlink" Target="https://bit.ly/3GM4dCR" TargetMode="External"/><Relationship Id="rId10" Type="http://schemas.openxmlformats.org/officeDocument/2006/relationships/image" Target="../media/image16.png"/><Relationship Id="rId4" Type="http://schemas.openxmlformats.org/officeDocument/2006/relationships/image" Target="../media/image13.jpeg"/><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ine Ecke des Rechtecks abrunden 9"/>
          <p:cNvSpPr/>
          <p:nvPr/>
        </p:nvSpPr>
        <p:spPr bwMode="auto">
          <a:xfrm>
            <a:off x="1967359" y="467544"/>
            <a:ext cx="914400" cy="914400"/>
          </a:xfrm>
          <a:prstGeom prst="round1Rect">
            <a:avLst/>
          </a:prstGeom>
          <a:no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l" defTabSz="917575" rtl="0" eaLnBrk="1" fontAlgn="base" latinLnBrk="0" hangingPunct="1">
              <a:lnSpc>
                <a:spcPct val="90000"/>
              </a:lnSpc>
              <a:spcBef>
                <a:spcPct val="50000"/>
              </a:spcBef>
              <a:spcAft>
                <a:spcPct val="0"/>
              </a:spcAft>
              <a:buClrTx/>
              <a:buSzTx/>
              <a:buFontTx/>
              <a:buNone/>
              <a:tabLst/>
            </a:pPr>
            <a:endParaRPr kumimoji="0" lang="de-DE" sz="2000" b="0" i="0" u="none" strike="noStrike" cap="none" normalizeH="0" baseline="0" dirty="0">
              <a:ln>
                <a:noFill/>
              </a:ln>
              <a:solidFill>
                <a:schemeClr val="tx1"/>
              </a:solidFill>
              <a:effectLst/>
              <a:latin typeface="Arial" charset="0"/>
            </a:endParaRPr>
          </a:p>
        </p:txBody>
      </p:sp>
      <p:sp>
        <p:nvSpPr>
          <p:cNvPr id="13" name="Eine Ecke des Rechtecks abrunden 12"/>
          <p:cNvSpPr/>
          <p:nvPr/>
        </p:nvSpPr>
        <p:spPr bwMode="auto">
          <a:xfrm>
            <a:off x="548680" y="8346033"/>
            <a:ext cx="914400" cy="914400"/>
          </a:xfrm>
          <a:prstGeom prst="round1Rect">
            <a:avLst/>
          </a:prstGeom>
          <a:no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l" defTabSz="917575" rtl="0" eaLnBrk="1" fontAlgn="base" latinLnBrk="0" hangingPunct="1">
              <a:lnSpc>
                <a:spcPct val="90000"/>
              </a:lnSpc>
              <a:spcBef>
                <a:spcPct val="50000"/>
              </a:spcBef>
              <a:spcAft>
                <a:spcPct val="0"/>
              </a:spcAft>
              <a:buClrTx/>
              <a:buSzTx/>
              <a:buFontTx/>
              <a:buNone/>
              <a:tabLst/>
            </a:pPr>
            <a:endParaRPr kumimoji="0" lang="de-DE" sz="2000" b="0" i="0" u="none" strike="noStrike" cap="none" normalizeH="0" baseline="0" dirty="0">
              <a:ln>
                <a:noFill/>
              </a:ln>
              <a:solidFill>
                <a:schemeClr val="tx1"/>
              </a:solidFill>
              <a:effectLst/>
              <a:latin typeface="Arial" charset="0"/>
            </a:endParaRPr>
          </a:p>
        </p:txBody>
      </p:sp>
      <p:sp>
        <p:nvSpPr>
          <p:cNvPr id="15" name="Rechteck 14"/>
          <p:cNvSpPr/>
          <p:nvPr/>
        </p:nvSpPr>
        <p:spPr bwMode="auto">
          <a:xfrm>
            <a:off x="0" y="8458200"/>
            <a:ext cx="6858000" cy="457200"/>
          </a:xfrm>
          <a:prstGeom prst="rect">
            <a:avLst/>
          </a:prstGeom>
          <a:solidFill>
            <a:schemeClr val="bg1"/>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2" name="Eine Ecke des Rechtecks abrunden 11"/>
          <p:cNvSpPr/>
          <p:nvPr/>
        </p:nvSpPr>
        <p:spPr bwMode="auto">
          <a:xfrm>
            <a:off x="2" y="7871513"/>
            <a:ext cx="6753282" cy="586687"/>
          </a:xfrm>
          <a:prstGeom prst="round1Rect">
            <a:avLst>
              <a:gd name="adj" fmla="val 35855"/>
            </a:avLst>
          </a:prstGeom>
          <a:solidFill>
            <a:srgbClr val="006600"/>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pic>
        <p:nvPicPr>
          <p:cNvPr id="8" name="Grafik 7"/>
          <p:cNvPicPr/>
          <p:nvPr/>
        </p:nvPicPr>
        <p:blipFill>
          <a:blip r:embed="rId3">
            <a:extLst>
              <a:ext uri="{28A0092B-C50C-407E-A947-70E740481C1C}">
                <a14:useLocalDpi xmlns:a14="http://schemas.microsoft.com/office/drawing/2010/main" val="0"/>
              </a:ext>
            </a:extLst>
          </a:blip>
          <a:srcRect/>
          <a:stretch>
            <a:fillRect/>
          </a:stretch>
        </p:blipFill>
        <p:spPr bwMode="auto">
          <a:xfrm>
            <a:off x="4653136" y="8686800"/>
            <a:ext cx="1152129" cy="467542"/>
          </a:xfrm>
          <a:prstGeom prst="rect">
            <a:avLst/>
          </a:prstGeom>
          <a:noFill/>
        </p:spPr>
      </p:pic>
      <p:pic>
        <p:nvPicPr>
          <p:cNvPr id="3" name="Bild 6" descr="\\Dst.baintern.de\dfs\627\BA-Ablagen\627\A3_Stäbe\141_Chancengleichheit\1415_Bericht_Foerderung_CA\1415.3_Veranstaltungen\090401_Druckfähige_AA-Logos\62701_C_jpg_AA Farbe.jpg"/>
          <p:cNvPicPr/>
          <p:nvPr/>
        </p:nvPicPr>
        <p:blipFill>
          <a:blip r:embed="rId4" cstate="print"/>
          <a:srcRect/>
          <a:stretch>
            <a:fillRect/>
          </a:stretch>
        </p:blipFill>
        <p:spPr bwMode="auto">
          <a:xfrm>
            <a:off x="332656" y="8682335"/>
            <a:ext cx="1700808" cy="457200"/>
          </a:xfrm>
          <a:prstGeom prst="rect">
            <a:avLst/>
          </a:prstGeom>
          <a:noFill/>
          <a:ln w="9525">
            <a:noFill/>
            <a:miter lim="800000"/>
            <a:headEnd/>
            <a:tailEnd/>
          </a:ln>
        </p:spPr>
      </p:pic>
      <p:sp>
        <p:nvSpPr>
          <p:cNvPr id="9" name="Textfeld 8"/>
          <p:cNvSpPr txBox="1"/>
          <p:nvPr/>
        </p:nvSpPr>
        <p:spPr>
          <a:xfrm>
            <a:off x="5589240" y="8682335"/>
            <a:ext cx="1164044" cy="461665"/>
          </a:xfrm>
          <a:prstGeom prst="rect">
            <a:avLst/>
          </a:prstGeom>
          <a:noFill/>
        </p:spPr>
        <p:txBody>
          <a:bodyPr wrap="square" rtlCol="0">
            <a:spAutoFit/>
          </a:bodyPr>
          <a:lstStyle/>
          <a:p>
            <a:pPr algn="ctr"/>
            <a:r>
              <a:rPr lang="de-DE" sz="800" dirty="0">
                <a:solidFill>
                  <a:srgbClr val="000000"/>
                </a:solidFill>
                <a:cs typeface="Arial" panose="020B0604020202020204" pitchFamily="34" charset="0"/>
              </a:rPr>
              <a:t>    Gefördert vom Land Baden</a:t>
            </a:r>
          </a:p>
          <a:p>
            <a:pPr algn="ctr"/>
            <a:r>
              <a:rPr lang="de-DE" sz="800" dirty="0">
                <a:solidFill>
                  <a:srgbClr val="000000"/>
                </a:solidFill>
                <a:cs typeface="Arial" panose="020B0604020202020204" pitchFamily="34" charset="0"/>
              </a:rPr>
              <a:t>   Württemberg</a:t>
            </a:r>
            <a:endParaRPr lang="de-DE" dirty="0">
              <a:solidFill>
                <a:srgbClr val="000000"/>
              </a:solidFill>
            </a:endParaRPr>
          </a:p>
        </p:txBody>
      </p:sp>
      <p:sp>
        <p:nvSpPr>
          <p:cNvPr id="2" name="Textfeld 1"/>
          <p:cNvSpPr txBox="1"/>
          <p:nvPr/>
        </p:nvSpPr>
        <p:spPr>
          <a:xfrm>
            <a:off x="242646" y="2408467"/>
            <a:ext cx="6510638" cy="6786473"/>
          </a:xfrm>
          <a:prstGeom prst="rect">
            <a:avLst/>
          </a:prstGeom>
          <a:noFill/>
        </p:spPr>
        <p:txBody>
          <a:bodyPr wrap="square" rtlCol="0">
            <a:spAutoFit/>
          </a:bodyPr>
          <a:lstStyle/>
          <a:p>
            <a:pPr lvl="0" defTabSz="977900">
              <a:spcAft>
                <a:spcPts val="600"/>
              </a:spcAft>
              <a:defRPr/>
            </a:pPr>
            <a:r>
              <a:rPr lang="de-DE" sz="1200" b="1" dirty="0">
                <a:solidFill>
                  <a:srgbClr val="000000"/>
                </a:solidFill>
                <a:latin typeface="Century Gothic" panose="020B0502020202020204" pitchFamily="34" charset="0"/>
                <a:cs typeface="Arial" panose="020B0604020202020204" pitchFamily="34" charset="0"/>
              </a:rPr>
              <a:t>Donnerstag, 25.05.2023, 16.30 – 18 Uhr</a:t>
            </a:r>
          </a:p>
          <a:p>
            <a:pPr lvl="0" defTabSz="977900">
              <a:defRPr/>
            </a:pPr>
            <a:endParaRPr lang="de-DE" sz="100" dirty="0">
              <a:solidFill>
                <a:srgbClr val="000000"/>
              </a:solidFill>
              <a:latin typeface="Century Gothic" panose="020B0502020202020204" pitchFamily="34" charset="0"/>
            </a:endParaRPr>
          </a:p>
          <a:p>
            <a:pPr lvl="0"/>
            <a:r>
              <a:rPr lang="de-DE" dirty="0">
                <a:latin typeface="Century Gothic" panose="020B0502020202020204" pitchFamily="34" charset="0"/>
              </a:rPr>
              <a:t>Chancen auch für QuereinsteigerInnen                                             in die Tech-Branche</a:t>
            </a:r>
          </a:p>
          <a:p>
            <a:pPr fontAlgn="base">
              <a:spcBef>
                <a:spcPts val="600"/>
              </a:spcBef>
            </a:pPr>
            <a:r>
              <a:rPr lang="de-DE" sz="1200" dirty="0">
                <a:latin typeface="Century Gothic" panose="020B0502020202020204" pitchFamily="34" charset="0"/>
              </a:rPr>
              <a:t>Bei diesem berufskundlichen Vortrag erhalten Sie Informationen zu verschiedenen Jobprofilen und erfahren, was die Tech-Branche eigentlich so attraktiv für einen beruflichen Neustart macht. Wir zeigen, dass IT viel mehr als nur Zahlen in den Computer tippen ist und wie der Einstieg in die Digitalwirtschaft auch für Quereinsteiger:innen gelingt</a:t>
            </a:r>
          </a:p>
          <a:p>
            <a:pPr fontAlgn="base">
              <a:spcBef>
                <a:spcPts val="600"/>
              </a:spcBef>
            </a:pPr>
            <a:r>
              <a:rPr lang="de-DE" sz="1200" dirty="0">
                <a:latin typeface="Century Gothic" panose="020B0502020202020204" pitchFamily="34" charset="0"/>
              </a:rPr>
              <a:t>Als Bonus gehen wir darauf ein, welche Zertifikate für einen perfekten (Quer-) Einstieg in die Digitalwirtschaft von Nutzen sein könnten.</a:t>
            </a:r>
            <a:r>
              <a:rPr lang="de-DE" sz="1200" dirty="0">
                <a:solidFill>
                  <a:srgbClr val="000000"/>
                </a:solidFill>
                <a:latin typeface="Century Gothic" panose="020B0502020202020204" pitchFamily="34" charset="0"/>
                <a:cs typeface="Arial" panose="020B0604020202020204" pitchFamily="34" charset="0"/>
              </a:rPr>
              <a:t> Das Team Berufsberatung im Erwerbsleben der Agentur für Aalen erläutert darüber hinaus, welche Beratungsangebote und Fördermöglichkeiten ihren Quereinstieg unterstützen.</a:t>
            </a:r>
          </a:p>
          <a:p>
            <a:pPr fontAlgn="base">
              <a:spcBef>
                <a:spcPts val="600"/>
              </a:spcBef>
            </a:pPr>
            <a:r>
              <a:rPr lang="de-DE" sz="1200" dirty="0">
                <a:latin typeface="Century Gothic" panose="020B0502020202020204" pitchFamily="34" charset="0"/>
              </a:rPr>
              <a:t>Wir möchten Erfolgsgeschichten mit Ihnen teilen und aufzeigen, wie Sie ihre eigene Erfolgsgeschichte schreiben können. Natürlich wird im Rahmen der Veranstaltung auch genug Zeit sein, um all Ihre Fragen zu beantworten. </a:t>
            </a:r>
          </a:p>
          <a:p>
            <a:pPr fontAlgn="base"/>
            <a:r>
              <a:rPr lang="de-DE" sz="1200" dirty="0">
                <a:latin typeface="Century Gothic" panose="020B0502020202020204" pitchFamily="34" charset="0"/>
              </a:rPr>
              <a:t>Wir freuen uns auf Ihre Anmeldung!</a:t>
            </a:r>
          </a:p>
          <a:p>
            <a:pPr lvl="0" algn="just"/>
            <a:endParaRPr lang="de-DE" sz="1100" i="1" dirty="0">
              <a:latin typeface="Century Gothic" panose="020B0502020202020204" pitchFamily="34" charset="0"/>
            </a:endParaRPr>
          </a:p>
          <a:p>
            <a:r>
              <a:rPr lang="de-DE" sz="1200" dirty="0">
                <a:latin typeface="Century Gothic" panose="020B0502020202020204" pitchFamily="34" charset="0"/>
              </a:rPr>
              <a:t>Referenten: Lukas Faria | Tech in the City e.V. || Philipp Hütt &amp; Alexander Pfister | Berufsberatung im Erwerbsleben | Agentur für Arbeit Aalen</a:t>
            </a:r>
          </a:p>
          <a:p>
            <a:endParaRPr lang="de-DE" sz="1200" i="1" dirty="0">
              <a:latin typeface="Century Gothic" panose="020B0502020202020204" pitchFamily="34" charset="0"/>
            </a:endParaRPr>
          </a:p>
          <a:p>
            <a:r>
              <a:rPr lang="de-DE" sz="1200" dirty="0">
                <a:latin typeface="Century Gothic" panose="020B0502020202020204" pitchFamily="34" charset="0"/>
              </a:rPr>
              <a:t>Die Veranstaltung  findet online statt, für die Teilnahme benötigen Sie ein internetfähiges Endgerät. Die Zugangsdaten erhalten Sie mit der Anmeldebestätigung.</a:t>
            </a:r>
            <a:endParaRPr lang="de-DE" sz="800" dirty="0">
              <a:latin typeface="Century Gothic" panose="020B0502020202020204" pitchFamily="34" charset="0"/>
            </a:endParaRPr>
          </a:p>
          <a:p>
            <a:pPr>
              <a:spcAft>
                <a:spcPts val="0"/>
              </a:spcAft>
            </a:pPr>
            <a:r>
              <a:rPr lang="de-DE" sz="1200" b="1" dirty="0">
                <a:latin typeface="Century Gothic" panose="020B0502020202020204" pitchFamily="34" charset="0"/>
              </a:rPr>
              <a:t>Anmeldung </a:t>
            </a:r>
            <a:r>
              <a:rPr lang="de-DE" sz="1200" dirty="0">
                <a:latin typeface="Century Gothic" panose="020B0502020202020204" pitchFamily="34" charset="0"/>
              </a:rPr>
              <a:t>unter </a:t>
            </a:r>
            <a:r>
              <a:rPr lang="de-DE" sz="1200" dirty="0">
                <a:latin typeface="Century Gothic" panose="020B0502020202020204" pitchFamily="34" charset="0"/>
                <a:hlinkClick r:id="rId5"/>
              </a:rPr>
              <a:t>https://bit.ly/3GM4dCR</a:t>
            </a:r>
            <a:r>
              <a:rPr lang="de-DE" sz="1200" dirty="0">
                <a:latin typeface="Century Gothic" panose="020B0502020202020204" pitchFamily="34" charset="0"/>
              </a:rPr>
              <a:t> oder per QR-Code</a:t>
            </a:r>
          </a:p>
          <a:p>
            <a:pPr>
              <a:spcAft>
                <a:spcPts val="0"/>
              </a:spcAft>
            </a:pPr>
            <a:endParaRPr lang="de-DE" sz="1200" dirty="0">
              <a:latin typeface="Century Gothic" panose="020B0502020202020204" pitchFamily="34" charset="0"/>
            </a:endParaRPr>
          </a:p>
          <a:p>
            <a:r>
              <a:rPr lang="de-DE" sz="1050" dirty="0">
                <a:latin typeface="Century Gothic" panose="020B0502020202020204" pitchFamily="34" charset="0"/>
              </a:rPr>
              <a:t>Weitere Termine finden Sie auf unseren Veranstaltungsdatenbanken unter </a:t>
            </a:r>
            <a:r>
              <a:rPr lang="de-DE" sz="1050" dirty="0">
                <a:latin typeface="Century Gothic" panose="020B0502020202020204" pitchFamily="34" charset="0"/>
                <a:hlinkClick r:id="rId6"/>
              </a:rPr>
              <a:t>ww.arbeitsagentur.de</a:t>
            </a:r>
            <a:r>
              <a:rPr lang="de-DE" sz="1050" dirty="0">
                <a:latin typeface="Century Gothic" panose="020B0502020202020204" pitchFamily="34" charset="0"/>
              </a:rPr>
              <a:t> und </a:t>
            </a:r>
            <a:r>
              <a:rPr lang="de-DE" sz="1050" dirty="0">
                <a:latin typeface="Century Gothic" panose="020B0502020202020204" pitchFamily="34" charset="0"/>
                <a:hlinkClick r:id="rId7"/>
              </a:rPr>
              <a:t>www.fortbildung-bw.de</a:t>
            </a:r>
            <a:r>
              <a:rPr lang="de-DE" sz="1050" dirty="0">
                <a:latin typeface="Century Gothic" panose="020B0502020202020204" pitchFamily="34" charset="0"/>
              </a:rPr>
              <a:t>.</a:t>
            </a:r>
          </a:p>
          <a:p>
            <a:endParaRPr lang="de-DE" sz="1200" dirty="0">
              <a:latin typeface="Century Gothic" panose="020B0502020202020204" pitchFamily="34" charset="0"/>
            </a:endParaRPr>
          </a:p>
          <a:p>
            <a:endParaRPr lang="de-DE" sz="1400" dirty="0">
              <a:latin typeface="Century Gothic" panose="020B0502020202020204" pitchFamily="34" charset="0"/>
            </a:endParaRPr>
          </a:p>
          <a:p>
            <a:endParaRPr lang="de-DE" sz="1400" dirty="0">
              <a:latin typeface="Century Gothic" panose="020B0502020202020204" pitchFamily="34" charset="0"/>
            </a:endParaRPr>
          </a:p>
          <a:p>
            <a:endParaRPr lang="de-DE" sz="1400" dirty="0">
              <a:latin typeface="Century Gothic" panose="020B0502020202020204" pitchFamily="34" charset="0"/>
            </a:endParaRPr>
          </a:p>
          <a:p>
            <a:endParaRPr lang="de-DE" sz="1400" dirty="0">
              <a:latin typeface="Century Gothic" panose="020B0502020202020204" pitchFamily="34" charset="0"/>
            </a:endParaRPr>
          </a:p>
          <a:p>
            <a:endParaRPr lang="de-DE" sz="1400" dirty="0">
              <a:latin typeface="Century Gothic" panose="020B0502020202020204" pitchFamily="34" charset="0"/>
            </a:endParaRPr>
          </a:p>
        </p:txBody>
      </p:sp>
      <p:sp>
        <p:nvSpPr>
          <p:cNvPr id="6" name="Textfeld 5"/>
          <p:cNvSpPr txBox="1"/>
          <p:nvPr/>
        </p:nvSpPr>
        <p:spPr>
          <a:xfrm>
            <a:off x="3506774" y="1450663"/>
            <a:ext cx="3356768" cy="707886"/>
          </a:xfrm>
          <a:prstGeom prst="rect">
            <a:avLst/>
          </a:prstGeom>
          <a:noFill/>
        </p:spPr>
        <p:txBody>
          <a:bodyPr wrap="square" rtlCol="0">
            <a:spAutoFit/>
          </a:bodyPr>
          <a:lstStyle/>
          <a:p>
            <a:r>
              <a:rPr lang="de-DE" sz="1000" dirty="0">
                <a:solidFill>
                  <a:schemeClr val="bg1"/>
                </a:solidFill>
                <a:latin typeface="Century Gothic" panose="020B0502020202020204" pitchFamily="34" charset="0"/>
              </a:rPr>
              <a:t>Eine Kooperationsveranstaltung der </a:t>
            </a:r>
          </a:p>
          <a:p>
            <a:r>
              <a:rPr lang="de-DE" sz="1000" dirty="0">
                <a:solidFill>
                  <a:schemeClr val="bg1"/>
                </a:solidFill>
                <a:latin typeface="Century Gothic" panose="020B0502020202020204" pitchFamily="34" charset="0"/>
              </a:rPr>
              <a:t>Agentur für Arbeit Heilbronn, Schwäbisch Hall-Tauberbischofsheim  und dem Regionalbüro </a:t>
            </a:r>
          </a:p>
          <a:p>
            <a:r>
              <a:rPr lang="de-DE" sz="1000" dirty="0">
                <a:solidFill>
                  <a:schemeClr val="bg1"/>
                </a:solidFill>
                <a:latin typeface="Century Gothic" panose="020B0502020202020204" pitchFamily="34" charset="0"/>
              </a:rPr>
              <a:t>für berufliche Fortbildung</a:t>
            </a:r>
          </a:p>
        </p:txBody>
      </p:sp>
      <p:cxnSp>
        <p:nvCxnSpPr>
          <p:cNvPr id="18" name="Gerade Verbindung 17"/>
          <p:cNvCxnSpPr/>
          <p:nvPr/>
        </p:nvCxnSpPr>
        <p:spPr bwMode="auto">
          <a:xfrm>
            <a:off x="2708920" y="7164288"/>
            <a:ext cx="914400" cy="914400"/>
          </a:xfrm>
          <a:prstGeom prst="line">
            <a:avLst/>
          </a:prstGeom>
          <a:noFill/>
          <a:ln w="9525" cap="flat" cmpd="sng" algn="ctr">
            <a:noFill/>
            <a:prstDash val="solid"/>
            <a:round/>
            <a:headEnd type="none" w="med" len="med"/>
            <a:tailEnd type="none" w="med" len="med"/>
          </a:ln>
          <a:effectLst/>
        </p:spPr>
      </p:cxnSp>
      <p:cxnSp>
        <p:nvCxnSpPr>
          <p:cNvPr id="5" name="Gerade Verbindung 4"/>
          <p:cNvCxnSpPr/>
          <p:nvPr/>
        </p:nvCxnSpPr>
        <p:spPr bwMode="auto">
          <a:xfrm>
            <a:off x="1340768" y="5969225"/>
            <a:ext cx="504056" cy="0"/>
          </a:xfrm>
          <a:prstGeom prst="line">
            <a:avLst/>
          </a:prstGeom>
          <a:noFill/>
          <a:ln w="9525" cap="flat" cmpd="sng" algn="ctr">
            <a:noFill/>
            <a:prstDash val="solid"/>
            <a:round/>
            <a:headEnd type="none" w="med" len="med"/>
            <a:tailEnd type="none" w="med" len="med"/>
          </a:ln>
          <a:effectLst/>
        </p:spPr>
      </p:cxnSp>
      <p:pic>
        <p:nvPicPr>
          <p:cNvPr id="16" name="Picture 2"/>
          <p:cNvPicPr>
            <a:picLocks noChangeAspect="1" noChangeArrowheads="1"/>
          </p:cNvPicPr>
          <p:nvPr/>
        </p:nvPicPr>
        <p:blipFill>
          <a:blip r:embed="rId8" cstate="print"/>
          <a:srcRect/>
          <a:stretch>
            <a:fillRect/>
          </a:stretch>
        </p:blipFill>
        <p:spPr bwMode="auto">
          <a:xfrm>
            <a:off x="102582" y="1493605"/>
            <a:ext cx="3404192" cy="835154"/>
          </a:xfrm>
          <a:prstGeom prst="rect">
            <a:avLst/>
          </a:prstGeom>
          <a:noFill/>
          <a:ln w="9525">
            <a:noFill/>
            <a:miter lim="800000"/>
            <a:headEnd/>
            <a:tailEnd/>
          </a:ln>
        </p:spPr>
      </p:pic>
      <p:sp>
        <p:nvSpPr>
          <p:cNvPr id="14" name="Textfeld 13"/>
          <p:cNvSpPr txBox="1"/>
          <p:nvPr/>
        </p:nvSpPr>
        <p:spPr>
          <a:xfrm rot="20453040">
            <a:off x="2047990" y="1120335"/>
            <a:ext cx="1278222" cy="523220"/>
          </a:xfrm>
          <a:prstGeom prst="rect">
            <a:avLst/>
          </a:prstGeom>
          <a:solidFill>
            <a:schemeClr val="tx1">
              <a:lumMod val="50000"/>
              <a:lumOff val="50000"/>
            </a:schemeClr>
          </a:solidFill>
        </p:spPr>
        <p:txBody>
          <a:bodyPr wrap="square" rtlCol="0">
            <a:spAutoFit/>
          </a:bodyPr>
          <a:lstStyle/>
          <a:p>
            <a:r>
              <a:rPr lang="de-DE" sz="2800" b="1" dirty="0">
                <a:solidFill>
                  <a:schemeClr val="bg1">
                    <a:lumMod val="95000"/>
                  </a:schemeClr>
                </a:solidFill>
                <a:latin typeface="Segoe UI Semibold" panose="020B0702040204020203" pitchFamily="34" charset="0"/>
                <a:cs typeface="Segoe UI Semibold" panose="020B0702040204020203" pitchFamily="34" charset="0"/>
              </a:rPr>
              <a:t> </a:t>
            </a:r>
            <a:r>
              <a:rPr lang="de-DE" sz="2000" b="1" dirty="0">
                <a:solidFill>
                  <a:schemeClr val="bg1">
                    <a:lumMod val="95000"/>
                  </a:schemeClr>
                </a:solidFill>
                <a:latin typeface="Century Gothic" panose="020B0502020202020204" pitchFamily="34" charset="0"/>
                <a:cs typeface="Segoe UI Semibold" panose="020B0702040204020203" pitchFamily="34" charset="0"/>
              </a:rPr>
              <a:t>ONLINE</a:t>
            </a:r>
          </a:p>
        </p:txBody>
      </p:sp>
      <p:sp>
        <p:nvSpPr>
          <p:cNvPr id="4" name="Textfeld 3"/>
          <p:cNvSpPr txBox="1"/>
          <p:nvPr/>
        </p:nvSpPr>
        <p:spPr>
          <a:xfrm>
            <a:off x="147521" y="7814512"/>
            <a:ext cx="6718506" cy="611129"/>
          </a:xfrm>
          <a:prstGeom prst="rect">
            <a:avLst/>
          </a:prstGeom>
          <a:noFill/>
        </p:spPr>
        <p:txBody>
          <a:bodyPr wrap="none" rtlCol="0">
            <a:spAutoFit/>
          </a:bodyPr>
          <a:lstStyle/>
          <a:p>
            <a:pPr defTabSz="977900">
              <a:lnSpc>
                <a:spcPct val="150000"/>
              </a:lnSpc>
              <a:defRPr/>
            </a:pPr>
            <a:r>
              <a:rPr lang="de-DE" sz="1200" dirty="0">
                <a:solidFill>
                  <a:srgbClr val="FFFFFF"/>
                </a:solidFill>
                <a:latin typeface="Century Gothic" pitchFamily="34" charset="0"/>
              </a:rPr>
              <a:t>Die Workshopreihe ist für Menschen der Generation 45+, die Lust haben, sich persönlich </a:t>
            </a:r>
          </a:p>
          <a:p>
            <a:pPr defTabSz="977900">
              <a:lnSpc>
                <a:spcPct val="150000"/>
              </a:lnSpc>
              <a:defRPr/>
            </a:pPr>
            <a:r>
              <a:rPr lang="de-DE" sz="1200" dirty="0">
                <a:solidFill>
                  <a:srgbClr val="FFFFFF"/>
                </a:solidFill>
                <a:latin typeface="Century Gothic" pitchFamily="34" charset="0"/>
              </a:rPr>
              <a:t>weiter zu entwickeln und sich aktiv mit einbringen wollen  . </a:t>
            </a:r>
            <a:r>
              <a:rPr lang="de-DE" sz="1200" b="1" dirty="0">
                <a:solidFill>
                  <a:srgbClr val="FFFFFF"/>
                </a:solidFill>
                <a:latin typeface="Century Gothic" pitchFamily="34" charset="0"/>
              </a:rPr>
              <a:t>Wir freuen uns auf Sie!</a:t>
            </a:r>
            <a:endParaRPr lang="de-DE" sz="1200" b="1" dirty="0">
              <a:solidFill>
                <a:srgbClr val="000000"/>
              </a:solidFill>
              <a:latin typeface="Century Gothic" pitchFamily="34" charset="0"/>
              <a:cs typeface="Arial" panose="020B0604020202020204" pitchFamily="34" charset="0"/>
            </a:endParaRPr>
          </a:p>
        </p:txBody>
      </p:sp>
      <p:pic>
        <p:nvPicPr>
          <p:cNvPr id="17" name="Grafik 16">
            <a:extLst>
              <a:ext uri="{FF2B5EF4-FFF2-40B4-BE49-F238E27FC236}">
                <a16:creationId xmlns:a16="http://schemas.microsoft.com/office/drawing/2014/main" id="{57B1064D-8314-4DB0-B86B-5163FF4FE51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178036" y="6855727"/>
            <a:ext cx="648333" cy="648333"/>
          </a:xfrm>
          <a:prstGeom prst="rect">
            <a:avLst/>
          </a:prstGeom>
        </p:spPr>
      </p:pic>
      <p:pic>
        <p:nvPicPr>
          <p:cNvPr id="19" name="Grafik 18">
            <a:extLst>
              <a:ext uri="{FF2B5EF4-FFF2-40B4-BE49-F238E27FC236}">
                <a16:creationId xmlns:a16="http://schemas.microsoft.com/office/drawing/2014/main" id="{F79BD919-1CAB-40CF-8CEA-BBC9E8065A9B}"/>
              </a:ext>
            </a:extLst>
          </p:cNvPr>
          <p:cNvPicPr>
            <a:picLocks noChangeAspect="1"/>
          </p:cNvPicPr>
          <p:nvPr/>
        </p:nvPicPr>
        <p:blipFill>
          <a:blip r:embed="rId10"/>
          <a:stretch>
            <a:fillRect/>
          </a:stretch>
        </p:blipFill>
        <p:spPr>
          <a:xfrm>
            <a:off x="2562700" y="8645839"/>
            <a:ext cx="1652159" cy="506012"/>
          </a:xfrm>
          <a:prstGeom prst="rect">
            <a:avLst/>
          </a:prstGeom>
        </p:spPr>
      </p:pic>
      <p:grpSp>
        <p:nvGrpSpPr>
          <p:cNvPr id="24" name="Gruppieren 23">
            <a:extLst>
              <a:ext uri="{FF2B5EF4-FFF2-40B4-BE49-F238E27FC236}">
                <a16:creationId xmlns:a16="http://schemas.microsoft.com/office/drawing/2014/main" id="{3EC57045-28E0-47E1-8565-E6EF0FA88A7F}"/>
              </a:ext>
            </a:extLst>
          </p:cNvPr>
          <p:cNvGrpSpPr/>
          <p:nvPr/>
        </p:nvGrpSpPr>
        <p:grpSpPr>
          <a:xfrm>
            <a:off x="54606" y="8458200"/>
            <a:ext cx="2256908" cy="700396"/>
            <a:chOff x="-3468585" y="7882080"/>
            <a:chExt cx="2256908" cy="700396"/>
          </a:xfrm>
        </p:grpSpPr>
        <p:sp>
          <p:nvSpPr>
            <p:cNvPr id="23" name="Textfeld 22">
              <a:extLst>
                <a:ext uri="{FF2B5EF4-FFF2-40B4-BE49-F238E27FC236}">
                  <a16:creationId xmlns:a16="http://schemas.microsoft.com/office/drawing/2014/main" id="{0B2425FA-127A-4432-9DE0-708EC764083B}"/>
                </a:ext>
              </a:extLst>
            </p:cNvPr>
            <p:cNvSpPr txBox="1"/>
            <p:nvPr/>
          </p:nvSpPr>
          <p:spPr>
            <a:xfrm>
              <a:off x="-3468585" y="7882080"/>
              <a:ext cx="2256908" cy="700396"/>
            </a:xfrm>
            <a:prstGeom prst="rect">
              <a:avLst/>
            </a:prstGeom>
            <a:solidFill>
              <a:schemeClr val="bg1"/>
            </a:solidFill>
          </p:spPr>
          <p:txBody>
            <a:bodyPr wrap="square" rtlCol="0">
              <a:spAutoFit/>
            </a:bodyPr>
            <a:lstStyle/>
            <a:p>
              <a:endParaRPr lang="de-DE" dirty="0"/>
            </a:p>
          </p:txBody>
        </p:sp>
        <p:pic>
          <p:nvPicPr>
            <p:cNvPr id="21" name="Grafik 20">
              <a:extLst>
                <a:ext uri="{FF2B5EF4-FFF2-40B4-BE49-F238E27FC236}">
                  <a16:creationId xmlns:a16="http://schemas.microsoft.com/office/drawing/2014/main" id="{0E8745CF-2217-4FC2-AEA8-6769F429A6E1}"/>
                </a:ext>
              </a:extLst>
            </p:cNvPr>
            <p:cNvPicPr>
              <a:picLocks noChangeAspect="1"/>
            </p:cNvPicPr>
            <p:nvPr/>
          </p:nvPicPr>
          <p:blipFill>
            <a:blip r:embed="rId11"/>
            <a:stretch>
              <a:fillRect/>
            </a:stretch>
          </p:blipFill>
          <p:spPr>
            <a:xfrm>
              <a:off x="-3406250" y="8024252"/>
              <a:ext cx="2077410" cy="433948"/>
            </a:xfrm>
            <a:prstGeom prst="rect">
              <a:avLst/>
            </a:prstGeom>
          </p:spPr>
        </p:pic>
      </p:grpSp>
    </p:spTree>
    <p:extLst>
      <p:ext uri="{BB962C8B-B14F-4D97-AF65-F5344CB8AC3E}">
        <p14:creationId xmlns:p14="http://schemas.microsoft.com/office/powerpoint/2010/main" val="437034793"/>
      </p:ext>
    </p:extLst>
  </p:cSld>
  <p:clrMapOvr>
    <a:masterClrMapping/>
  </p:clrMapOvr>
</p:sld>
</file>

<file path=ppt/theme/theme1.xml><?xml version="1.0" encoding="utf-8"?>
<a:theme xmlns:a="http://schemas.openxmlformats.org/drawingml/2006/main" name="Blanco">
  <a:themeElements>
    <a:clrScheme name="Blan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co">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Blan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c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c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c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c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c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c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c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c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c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c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c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Trennfolie ohne Bild">
  <a:themeElements>
    <a:clrScheme name="Trenn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fontScheme name="Trennfolie mit Bild">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Trenn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itelfolie mit Bild">
  <a:themeElements>
    <a:clrScheme name="Titel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fontScheme name="Titelfolie mit Bild">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Titel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itelfolie mit Bild und Subline">
  <a:themeElements>
    <a:clrScheme name="Titel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fontScheme name="Titelfolie mit Bild">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Titel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itelfolie ohne Bild">
  <a:themeElements>
    <a:clrScheme name="Titelfolie ohne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fontScheme name="Titelfolie ohne Bild">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Titelfolie ohne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Inhaltsfolien">
  <a:themeElements>
    <a:clrScheme name="Inhaltsfolie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fontScheme name="Inhaltsfolie">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Inhaltsfolie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1_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Trennfolie mit Bild">
  <a:themeElements>
    <a:clrScheme name="Trenn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fontScheme name="Trennfolie mit Bild">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7575" rtl="0" eaLnBrk="1" fontAlgn="base" latinLnBrk="0" hangingPunct="1">
          <a:lnSpc>
            <a:spcPct val="90000"/>
          </a:lnSpc>
          <a:spcBef>
            <a:spcPct val="5000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Trennfolie mit Bild 1">
        <a:dk1>
          <a:srgbClr val="000000"/>
        </a:dk1>
        <a:lt1>
          <a:srgbClr val="FFFFFF"/>
        </a:lt1>
        <a:dk2>
          <a:srgbClr val="000000"/>
        </a:dk2>
        <a:lt2>
          <a:srgbClr val="808080"/>
        </a:lt2>
        <a:accent1>
          <a:srgbClr val="E2001A"/>
        </a:accent1>
        <a:accent2>
          <a:srgbClr val="777777"/>
        </a:accent2>
        <a:accent3>
          <a:srgbClr val="FFFFFF"/>
        </a:accent3>
        <a:accent4>
          <a:srgbClr val="000000"/>
        </a:accent4>
        <a:accent5>
          <a:srgbClr val="EEAAAB"/>
        </a:accent5>
        <a:accent6>
          <a:srgbClr val="6B6B6B"/>
        </a:accent6>
        <a:hlink>
          <a:srgbClr val="0000CC"/>
        </a:hlink>
        <a:folHlink>
          <a:srgbClr val="96969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140128_Folienmaster-BA</Template>
  <TotalTime>0</TotalTime>
  <Words>295</Words>
  <Application>Microsoft Office PowerPoint</Application>
  <PresentationFormat>Bildschirmpräsentation (4:3)</PresentationFormat>
  <Paragraphs>27</Paragraphs>
  <Slides>1</Slides>
  <Notes>1</Notes>
  <HiddenSlides>0</HiddenSlides>
  <MMClips>0</MMClips>
  <ScaleCrop>false</ScaleCrop>
  <HeadingPairs>
    <vt:vector size="6" baseType="variant">
      <vt:variant>
        <vt:lpstr>Verwendete Schriftarten</vt:lpstr>
      </vt:variant>
      <vt:variant>
        <vt:i4>7</vt:i4>
      </vt:variant>
      <vt:variant>
        <vt:lpstr>Design</vt:lpstr>
      </vt:variant>
      <vt:variant>
        <vt:i4>10</vt:i4>
      </vt:variant>
      <vt:variant>
        <vt:lpstr>Folientitel</vt:lpstr>
      </vt:variant>
      <vt:variant>
        <vt:i4>1</vt:i4>
      </vt:variant>
    </vt:vector>
  </HeadingPairs>
  <TitlesOfParts>
    <vt:vector size="18" baseType="lpstr">
      <vt:lpstr>Arial</vt:lpstr>
      <vt:lpstr>Calibri</vt:lpstr>
      <vt:lpstr>Calibri Light</vt:lpstr>
      <vt:lpstr>Century Gothic</vt:lpstr>
      <vt:lpstr>Gill Sans</vt:lpstr>
      <vt:lpstr>Segoe UI Semibold</vt:lpstr>
      <vt:lpstr>Symbol</vt:lpstr>
      <vt:lpstr>Blanco</vt:lpstr>
      <vt:lpstr>Titelfolie mit Bild</vt:lpstr>
      <vt:lpstr>Titelfolie mit Bild und Subline</vt:lpstr>
      <vt:lpstr>Titelfolie ohne Bild</vt:lpstr>
      <vt:lpstr>Inhaltsfolien</vt:lpstr>
      <vt:lpstr>2_Benutzerdefiniertes Design</vt:lpstr>
      <vt:lpstr>1_Benutzerdefiniertes Design</vt:lpstr>
      <vt:lpstr>Benutzerdefiniertes Design</vt:lpstr>
      <vt:lpstr>Trennfolie mit Bild</vt:lpstr>
      <vt:lpstr>Trennfolie ohne Bild</vt:lpstr>
      <vt:lpstr>PowerPoint-Präsentation</vt:lpstr>
    </vt:vector>
  </TitlesOfParts>
  <Company>Bundesagentur für Arbeit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BuecheleS</dc:creator>
  <cp:lastModifiedBy>Nadine König</cp:lastModifiedBy>
  <cp:revision>221</cp:revision>
  <cp:lastPrinted>2020-05-05T15:17:28Z</cp:lastPrinted>
  <dcterms:created xsi:type="dcterms:W3CDTF">2014-01-10T13:38:36Z</dcterms:created>
  <dcterms:modified xsi:type="dcterms:W3CDTF">2023-05-09T07:28:25Z</dcterms:modified>
</cp:coreProperties>
</file>