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8.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9.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6" r:id="rId2"/>
    <p:sldMasterId id="2147483669" r:id="rId3"/>
    <p:sldMasterId id="2147483672" r:id="rId4"/>
    <p:sldMasterId id="2147483675" r:id="rId5"/>
    <p:sldMasterId id="2147483712" r:id="rId6"/>
    <p:sldMasterId id="2147483700" r:id="rId7"/>
    <p:sldMasterId id="2147483688" r:id="rId8"/>
    <p:sldMasterId id="2147483682" r:id="rId9"/>
    <p:sldMasterId id="2147483684" r:id="rId10"/>
  </p:sldMasterIdLst>
  <p:notesMasterIdLst>
    <p:notesMasterId r:id="rId12"/>
  </p:notesMasterIdLst>
  <p:sldIdLst>
    <p:sldId id="264" r:id="rId11"/>
  </p:sldIdLst>
  <p:sldSz cx="6858000" cy="9144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94601" autoAdjust="0"/>
  </p:normalViewPr>
  <p:slideViewPr>
    <p:cSldViewPr>
      <p:cViewPr varScale="1">
        <p:scale>
          <a:sx n="81" d="100"/>
          <a:sy n="81" d="100"/>
        </p:scale>
        <p:origin x="3564" y="9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480C5F7-36C6-4098-893B-C5EE6D6AF123}" type="datetimeFigureOut">
              <a:rPr lang="de-DE" smtClean="0"/>
              <a:t>09.05.2023</a:t>
            </a:fld>
            <a:endParaRPr lang="de-DE" dirty="0"/>
          </a:p>
        </p:txBody>
      </p:sp>
      <p:sp>
        <p:nvSpPr>
          <p:cNvPr id="4" name="Folienbildplatzhalt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C42DACA-3B72-47FA-BE84-4D565CBBCB38}" type="slidenum">
              <a:rPr lang="de-DE" smtClean="0"/>
              <a:t>‹Nr.›</a:t>
            </a:fld>
            <a:endParaRPr lang="de-DE" dirty="0"/>
          </a:p>
        </p:txBody>
      </p:sp>
    </p:spTree>
    <p:extLst>
      <p:ext uri="{BB962C8B-B14F-4D97-AF65-F5344CB8AC3E}">
        <p14:creationId xmlns:p14="http://schemas.microsoft.com/office/powerpoint/2010/main" val="357600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003425" y="744538"/>
            <a:ext cx="2790825" cy="3722687"/>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C42DACA-3B72-47FA-BE84-4D565CBBCB38}" type="slidenum">
              <a:rPr lang="de-DE" smtClean="0"/>
              <a:t>1</a:t>
            </a:fld>
            <a:endParaRPr lang="de-DE" dirty="0"/>
          </a:p>
        </p:txBody>
      </p:sp>
    </p:spTree>
    <p:extLst>
      <p:ext uri="{BB962C8B-B14F-4D97-AF65-F5344CB8AC3E}">
        <p14:creationId xmlns:p14="http://schemas.microsoft.com/office/powerpoint/2010/main" val="215251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1" y="602100"/>
            <a:ext cx="1209607" cy="708576"/>
          </a:xfrm>
          <a:prstGeom prst="rect">
            <a:avLst/>
          </a:prstGeom>
        </p:spPr>
      </p:pic>
    </p:spTree>
    <p:extLst>
      <p:ext uri="{BB962C8B-B14F-4D97-AF65-F5344CB8AC3E}">
        <p14:creationId xmlns:p14="http://schemas.microsoft.com/office/powerpoint/2010/main" val="3014882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0822"/>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lgn="l">
              <a:lnSpc>
                <a:spcPct val="100000"/>
              </a:lnSpc>
              <a:spcAft>
                <a:spcPts val="500"/>
              </a:spcAft>
              <a:defRPr lang="de-DE" sz="3300" kern="1200" baseline="0" dirty="0">
                <a:solidFill>
                  <a:srgbClr val="FFFFFF"/>
                </a:solidFill>
                <a:latin typeface="Arial" pitchFamily="34" charset="0"/>
                <a:cs typeface="Arial" pitchFamily="34" charset="0"/>
              </a:defRPr>
            </a:lvl1pPr>
          </a:lstStyle>
          <a:p>
            <a:r>
              <a:rPr lang="de-DE" dirty="0"/>
              <a:t>Titelfolie ohne Bild.</a:t>
            </a:r>
            <a:br>
              <a:rPr lang="de-DE" dirty="0"/>
            </a:br>
            <a:r>
              <a:rPr lang="de-DE" dirty="0"/>
              <a:t>Auf dieser Folie können Sie mehr</a:t>
            </a:r>
            <a:br>
              <a:rPr lang="de-DE" dirty="0"/>
            </a:br>
            <a:r>
              <a:rPr lang="de-DE" dirty="0"/>
              <a:t>Inhalte unterbringen.	</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60660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1949"/>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defRPr lang="de-DE" sz="3300" kern="1200" baseline="0" dirty="0">
                <a:solidFill>
                  <a:srgbClr val="FFFFFF"/>
                </a:solidFill>
                <a:latin typeface="Arial" pitchFamily="34" charset="0"/>
                <a:cs typeface="Arial" pitchFamily="34" charset="0"/>
              </a:defRPr>
            </a:lvl1pPr>
          </a:lstStyle>
          <a:p>
            <a:pPr lvl="0">
              <a:lnSpc>
                <a:spcPct val="100000"/>
              </a:lnSpc>
              <a:spcAft>
                <a:spcPts val="500"/>
              </a:spcAft>
            </a:pPr>
            <a:r>
              <a:rPr lang="de-DE" dirty="0"/>
              <a:t>Titelfolie ohne Bild.</a:t>
            </a:r>
            <a:br>
              <a:rPr lang="de-DE" dirty="0"/>
            </a:br>
            <a:r>
              <a:rPr lang="de-DE" dirty="0"/>
              <a:t>Auf dieser Folie können Sie mehr</a:t>
            </a:r>
            <a:br>
              <a:rPr lang="de-DE" dirty="0"/>
            </a:br>
            <a:r>
              <a:rPr lang="de-DE" dirty="0"/>
              <a:t>Inhalte unterbringen.</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2" y="602100"/>
            <a:ext cx="1209607" cy="708576"/>
          </a:xfrm>
          <a:prstGeom prst="rect">
            <a:avLst/>
          </a:prstGeom>
        </p:spPr>
      </p:pic>
    </p:spTree>
    <p:extLst>
      <p:ext uri="{BB962C8B-B14F-4D97-AF65-F5344CB8AC3E}">
        <p14:creationId xmlns:p14="http://schemas.microsoft.com/office/powerpoint/2010/main" val="1119136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und Aufzählu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3" name="Inhaltsplatzhalter 2"/>
          <p:cNvSpPr>
            <a:spLocks noGrp="1"/>
          </p:cNvSpPr>
          <p:nvPr>
            <p:ph idx="1" hasCustomPrompt="1"/>
          </p:nvPr>
        </p:nvSpPr>
        <p:spPr>
          <a:xfrm>
            <a:off x="537852" y="2676238"/>
            <a:ext cx="5701234" cy="615553"/>
          </a:xfrm>
          <a:prstGeom prst="rect">
            <a:avLst/>
          </a:prstGeom>
        </p:spPr>
        <p:txBody>
          <a:bodyPr lIns="0" tIns="0" rIns="0" bIns="0">
            <a:spAutoFit/>
          </a:bodyPr>
          <a:lstStyle>
            <a:lvl1pPr marL="0" indent="0">
              <a:lnSpc>
                <a:spcPct val="100000"/>
              </a:lnSpc>
              <a:spcBef>
                <a:spcPts val="0"/>
              </a:spcBef>
              <a:spcAft>
                <a:spcPts val="400"/>
              </a:spcAft>
              <a:buClr>
                <a:srgbClr val="E2001A"/>
              </a:buClr>
              <a:buSzPct val="60000"/>
              <a:buFont typeface="Symbol" pitchFamily="18" charset="2"/>
              <a:buNone/>
              <a:defRPr b="0" baseline="0">
                <a:latin typeface="Arial" pitchFamily="34" charset="0"/>
                <a:cs typeface="Arial" pitchFamily="34" charset="0"/>
              </a:defRPr>
            </a:lvl1pPr>
          </a:lstStyle>
          <a:p>
            <a:pPr lvl="0"/>
            <a:r>
              <a:rPr lang="de-DE" dirty="0"/>
              <a:t>Textmasterformate durch Klicken bearbeiten</a:t>
            </a:r>
            <a:br>
              <a:rPr lang="de-DE" dirty="0"/>
            </a:br>
            <a:r>
              <a:rPr lang="de-DE" dirty="0"/>
              <a:t>Fließtext oder Aufzählungspunkt.</a:t>
            </a:r>
          </a:p>
        </p:txBody>
      </p:sp>
      <p:sp>
        <p:nvSpPr>
          <p:cNvPr id="4" name="Fußzeilenplatzhalter 3"/>
          <p:cNvSpPr>
            <a:spLocks noGrp="1"/>
          </p:cNvSpPr>
          <p:nvPr>
            <p:ph type="ftr" sz="quarter" idx="10"/>
          </p:nvPr>
        </p:nvSpPr>
        <p:spPr>
          <a:xfrm>
            <a:off x="2043845" y="8697747"/>
            <a:ext cx="4222141" cy="335640"/>
          </a:xfrm>
          <a:prstGeom prst="rect">
            <a:avLst/>
          </a:prstGeom>
          <a:noFill/>
          <a:ln w="9525">
            <a:noFill/>
            <a:miter lim="800000"/>
            <a:headEnd/>
            <a:tailEnd/>
          </a:ln>
          <a:effectLst/>
        </p:spPr>
        <p:txBody>
          <a:bodyPr vert="horz" wrap="square" lIns="91434" tIns="45720" rIns="91434" bIns="45720" numCol="1" anchor="t" anchorCtr="0" compatLnSpc="1">
            <a:prstTxWarp prst="textNoShape">
              <a:avLst/>
            </a:prstTxWarp>
          </a:bodyPr>
          <a:lstStyle>
            <a:lvl1pPr>
              <a:defRPr lang="de-DE" smtClean="0"/>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2" y="3727604"/>
            <a:ext cx="5701234" cy="1931298"/>
          </a:xfrm>
          <a:prstGeom prst="rect">
            <a:avLst/>
          </a:prstGeom>
        </p:spPr>
        <p:txBody>
          <a:bodyPr lIns="0" r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ufzählung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0"/>
            <a:ext cx="2823725" cy="2146742"/>
          </a:xfrm>
          <a:prstGeom prst="rect">
            <a:avLst/>
          </a:prstGeom>
        </p:spPr>
        <p:txBody>
          <a:bodyPr wrap="square" lIns="0" tIns="0" rIns="0" b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
        <p:nvSpPr>
          <p:cNvPr id="6" name="Textplatzhalter 5"/>
          <p:cNvSpPr>
            <a:spLocks noGrp="1"/>
          </p:cNvSpPr>
          <p:nvPr>
            <p:ph type="body" sz="quarter" idx="12" hasCustomPrompt="1"/>
          </p:nvPr>
        </p:nvSpPr>
        <p:spPr>
          <a:xfrm>
            <a:off x="3428815" y="2676230"/>
            <a:ext cx="2823725" cy="2146742"/>
          </a:xfrm>
          <a:prstGeom prst="rect">
            <a:avLst/>
          </a:prstGeom>
        </p:spPr>
        <p:txBody>
          <a:bodyPr wrap="square" lIns="0" tIns="0" rIns="0" bIns="0">
            <a:spAutoFit/>
          </a:bodyPr>
          <a:lstStyle>
            <a:lvl1pPr>
              <a:defRPr lang="de-DE" dirty="0" smtClean="0"/>
            </a:lvl1pPr>
            <a:lvl2pPr>
              <a:defRPr lang="de-DE" sz="2000" dirty="0" smtClean="0">
                <a:solidFill>
                  <a:srgbClr val="58595B"/>
                </a:solidFill>
                <a:latin typeface="Arial" pitchFamily="34" charset="0"/>
                <a:cs typeface="Arial" pitchFamily="34" charset="0"/>
              </a:defRPr>
            </a:lvl2pPr>
            <a:lvl3pPr>
              <a:defRPr lang="de-DE" sz="1600" dirty="0" smtClean="0">
                <a:solidFill>
                  <a:srgbClr val="58595B"/>
                </a:solidFill>
                <a:latin typeface="Arial" pitchFamily="34" charset="0"/>
                <a:cs typeface="Arial" pitchFamily="34" charset="0"/>
              </a:defRPr>
            </a:lvl3pPr>
            <a:lvl5pPr>
              <a:defRPr lang="de-DE" dirty="0"/>
            </a:lvl5pPr>
          </a:lstStyle>
          <a:p>
            <a:pPr marL="342900" lvl="0" indent="-342900">
              <a:lnSpc>
                <a:spcPct val="100000"/>
              </a:lnSpc>
              <a:spcBef>
                <a:spcPts val="0"/>
              </a:spcBef>
              <a:spcAft>
                <a:spcPts val="400"/>
              </a:spcAft>
              <a:buClr>
                <a:srgbClr val="E2001A"/>
              </a:buClr>
              <a:buFont typeface="Arial" pitchFamily="34" charset="0"/>
              <a:buChar char="▬"/>
            </a:pPr>
            <a:r>
              <a:rPr lang="de-DE" dirty="0"/>
              <a:t>Aufzählungspunkt</a:t>
            </a:r>
          </a:p>
          <a:p>
            <a:pPr marL="809625" lvl="1" indent="-285750">
              <a:spcBef>
                <a:spcPts val="0"/>
              </a:spcBef>
              <a:spcAft>
                <a:spcPts val="900"/>
              </a:spcAft>
              <a:buClr>
                <a:srgbClr val="58595B"/>
              </a:buClr>
              <a:buFont typeface="Arial" pitchFamily="34" charset="0"/>
              <a:buChar char="•"/>
            </a:pPr>
            <a:r>
              <a:rPr lang="de-DE" dirty="0"/>
              <a:t>Zweite Ebene </a:t>
            </a:r>
          </a:p>
          <a:p>
            <a:pPr marL="809625" lvl="1" indent="-285750">
              <a:spcBef>
                <a:spcPts val="0"/>
              </a:spcBef>
              <a:spcAft>
                <a:spcPts val="900"/>
              </a:spcAft>
              <a:buClr>
                <a:srgbClr val="58595B"/>
              </a:buClr>
              <a:buFont typeface="Arial" pitchFamily="34" charset="0"/>
              <a:buChar char="•"/>
            </a:pPr>
            <a:r>
              <a:rPr lang="de-DE" dirty="0"/>
              <a:t>Zweite Ebene </a:t>
            </a:r>
            <a:r>
              <a:rPr lang="de-DE" dirty="0" err="1"/>
              <a:t>Bulletpoint</a:t>
            </a:r>
            <a:endParaRPr lang="de-DE" dirty="0"/>
          </a:p>
          <a:p>
            <a:pPr marL="1123950" lvl="2" indent="-285750">
              <a:spcBef>
                <a:spcPts val="0"/>
              </a:spcBef>
              <a:spcAft>
                <a:spcPts val="1100"/>
              </a:spcAft>
              <a:buClr>
                <a:srgbClr val="58595B"/>
              </a:buClr>
              <a:buFont typeface="Arial" pitchFamily="34" charset="0"/>
              <a:buChar char="•"/>
            </a:pPr>
            <a:r>
              <a:rPr lang="de-DE" dirty="0"/>
              <a:t>Dritte Ebene</a:t>
            </a:r>
          </a:p>
          <a:p>
            <a:pPr marL="1123950" lvl="2" indent="-285750">
              <a:spcBef>
                <a:spcPts val="0"/>
              </a:spcBef>
              <a:spcAft>
                <a:spcPts val="1100"/>
              </a:spcAft>
              <a:buClr>
                <a:srgbClr val="58595B"/>
              </a:buClr>
              <a:buFont typeface="Arial" pitchFamily="34" charset="0"/>
              <a:buChar char="•"/>
            </a:pPr>
            <a:r>
              <a:rPr lang="de-DE" dirty="0"/>
              <a:t>dritter </a:t>
            </a:r>
            <a:r>
              <a:rPr lang="de-DE" dirty="0" err="1"/>
              <a:t>Bulletpoint</a:t>
            </a:r>
            <a:endParaRPr lang="de-DE" dirty="0"/>
          </a:p>
        </p:txBody>
      </p:sp>
    </p:spTree>
    <p:extLst>
      <p:ext uri="{BB962C8B-B14F-4D97-AF65-F5344CB8AC3E}">
        <p14:creationId xmlns:p14="http://schemas.microsoft.com/office/powerpoint/2010/main" val="785082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halt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5" y="2771811"/>
            <a:ext cx="2691969" cy="3648444"/>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970416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halt und Bild ho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6" y="2771813"/>
            <a:ext cx="2837833" cy="5742079"/>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2444289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fik">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5" name="Bildplatzhalter 4"/>
          <p:cNvSpPr>
            <a:spLocks noGrp="1"/>
          </p:cNvSpPr>
          <p:nvPr>
            <p:ph type="pic" sz="quarter" idx="13" hasCustomPrompt="1"/>
          </p:nvPr>
        </p:nvSpPr>
        <p:spPr>
          <a:xfrm>
            <a:off x="547881" y="2689045"/>
            <a:ext cx="5567752" cy="5824847"/>
          </a:xfrm>
          <a:prstGeom prst="rect">
            <a:avLst/>
          </a:prstGeom>
        </p:spPr>
        <p:txBody>
          <a:bodyPr/>
          <a:lstStyle>
            <a:lvl1pPr marL="0" indent="0">
              <a:buFontTx/>
              <a:buNone/>
              <a:defRPr/>
            </a:lvl1pPr>
          </a:lstStyle>
          <a:p>
            <a:r>
              <a:rPr lang="de-DE" dirty="0"/>
              <a:t>Grafik</a:t>
            </a:r>
          </a:p>
        </p:txBody>
      </p:sp>
    </p:spTree>
    <p:extLst>
      <p:ext uri="{BB962C8B-B14F-4D97-AF65-F5344CB8AC3E}">
        <p14:creationId xmlns:p14="http://schemas.microsoft.com/office/powerpoint/2010/main" val="410031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70"/>
            <a:ext cx="5829300" cy="1960033"/>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5" name="Fußzeilenplatzhalter 4"/>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6" name="Foliennummernplatzhalter 5"/>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02944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entriertes Textfeld">
    <p:spTree>
      <p:nvGrpSpPr>
        <p:cNvPr id="1" name=""/>
        <p:cNvGrpSpPr/>
        <p:nvPr/>
      </p:nvGrpSpPr>
      <p:grpSpPr>
        <a:xfrm>
          <a:off x="0" y="0"/>
          <a:ext cx="0" cy="0"/>
          <a:chOff x="0" y="0"/>
          <a:chExt cx="0" cy="0"/>
        </a:xfrm>
      </p:grpSpPr>
      <p:sp>
        <p:nvSpPr>
          <p:cNvPr id="7" name="Textplatzhalter 6"/>
          <p:cNvSpPr>
            <a:spLocks noGrp="1"/>
          </p:cNvSpPr>
          <p:nvPr>
            <p:ph type="body" sz="quarter" idx="11" hasCustomPrompt="1"/>
          </p:nvPr>
        </p:nvSpPr>
        <p:spPr>
          <a:xfrm>
            <a:off x="537854" y="3058550"/>
            <a:ext cx="5723645" cy="5455340"/>
          </a:xfrm>
          <a:prstGeom prst="rect">
            <a:avLst/>
          </a:prstGeom>
        </p:spPr>
        <p:txBody>
          <a:bodyPr wrap="square" lIns="0" tIns="0" rIns="0" bIns="0">
            <a:noAutofit/>
          </a:bodyPr>
          <a:lstStyle>
            <a:lvl1pPr marL="0" indent="0" algn="ctr">
              <a:lnSpc>
                <a:spcPct val="100000"/>
              </a:lnSpc>
              <a:spcBef>
                <a:spcPts val="0"/>
              </a:spcBef>
              <a:spcAft>
                <a:spcPts val="500"/>
              </a:spcAft>
              <a:buClr>
                <a:srgbClr val="E2001A"/>
              </a:buClr>
              <a:buFontTx/>
              <a:buNone/>
              <a:defRPr sz="3300" b="1" baseline="0">
                <a:solidFill>
                  <a:srgbClr val="E2001A"/>
                </a:solidFill>
              </a:defRPr>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Textfeld für die grafische</a:t>
            </a:r>
            <a:br>
              <a:rPr lang="de-DE" dirty="0"/>
            </a:br>
            <a:r>
              <a:rPr lang="de-DE" dirty="0"/>
              <a:t>Akzentuierung eines</a:t>
            </a:r>
            <a:br>
              <a:rPr lang="de-DE" dirty="0"/>
            </a:br>
            <a:r>
              <a:rPr lang="de-DE" dirty="0"/>
              <a:t>Inhalts in Arial 33/38</a:t>
            </a:r>
          </a:p>
        </p:txBody>
      </p:sp>
      <p:sp>
        <p:nvSpPr>
          <p:cNvPr id="3" name="Fußzeilenplatzhalter 2"/>
          <p:cNvSpPr>
            <a:spLocks noGrp="1"/>
          </p:cNvSpPr>
          <p:nvPr>
            <p:ph type="ftr" sz="quarter" idx="12"/>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3530826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1936935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7674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986196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157731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8426795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2620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922936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34779208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549915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323723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7135104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742985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082653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961289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116275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90264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32290632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4417501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5674615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0130474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2085715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343991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8560739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931579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0396007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5192381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29147323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755448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1164320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4906690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480826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2505589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4002912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2127035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7169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02448493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48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3594999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240402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Überschrift und Text optiona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264052"/>
            <a:ext cx="5701234" cy="1107996"/>
          </a:xfrm>
          <a:prstGeom prst="rect">
            <a:avLst/>
          </a:prstGeom>
        </p:spPr>
        <p:txBody>
          <a:bodyPr lIns="0" tIns="0" rIns="0" bIns="0" anchor="t">
            <a:spAutoFit/>
          </a:bodyPr>
          <a:lstStyle>
            <a:lvl1pPr marL="0" indent="0">
              <a:lnSpc>
                <a:spcPct val="100000"/>
              </a:lnSpc>
              <a:spcAft>
                <a:spcPts val="500"/>
              </a:spcAft>
              <a:buFontTx/>
              <a:buNone/>
              <a:defRPr>
                <a:solidFill>
                  <a:srgbClr val="FFFFFF"/>
                </a:solidFill>
                <a:latin typeface="Arial" pitchFamily="34" charset="0"/>
                <a:cs typeface="Arial" pitchFamily="34" charset="0"/>
              </a:defRPr>
            </a:lvl1pPr>
          </a:lstStyle>
          <a:p>
            <a:r>
              <a:rPr lang="de-DE" dirty="0"/>
              <a:t>Trennseite mit Bild, optionaler Text. Her steht die Überschrift zu diesem Teil des Kapitels.</a:t>
            </a:r>
          </a:p>
        </p:txBody>
      </p:sp>
      <p:sp>
        <p:nvSpPr>
          <p:cNvPr id="3" name="Inhaltsplatzhalter 2"/>
          <p:cNvSpPr>
            <a:spLocks noGrp="1"/>
          </p:cNvSpPr>
          <p:nvPr>
            <p:ph idx="1" hasCustomPrompt="1"/>
          </p:nvPr>
        </p:nvSpPr>
        <p:spPr>
          <a:xfrm>
            <a:off x="537852" y="8458798"/>
            <a:ext cx="5701234" cy="306641"/>
          </a:xfrm>
          <a:prstGeom prst="rect">
            <a:avLst/>
          </a:prstGeom>
        </p:spPr>
        <p:txBody>
          <a:bodyPr lIns="0" tIns="0" rIns="0" bIns="0"/>
          <a:lstStyle>
            <a:lvl1pPr>
              <a:lnSpc>
                <a:spcPct val="100000"/>
              </a:lnSpc>
              <a:spcBef>
                <a:spcPts val="0"/>
              </a:spcBef>
              <a:spcAft>
                <a:spcPts val="200"/>
              </a:spcAft>
              <a:defRPr sz="1500">
                <a:solidFill>
                  <a:srgbClr val="FFFFFF"/>
                </a:solidFill>
                <a:latin typeface="Arial" pitchFamily="34" charset="0"/>
                <a:cs typeface="Arial" pitchFamily="34" charset="0"/>
              </a:defRPr>
            </a:lvl1pPr>
            <a:lvl4pPr marL="1376362" indent="0">
              <a:buFontTx/>
              <a:buNone/>
              <a:defRPr/>
            </a:lvl4pPr>
            <a:lvl5pPr marL="1830388" indent="0">
              <a:buFontTx/>
              <a:buNone/>
              <a:defRPr/>
            </a:lvl5pPr>
          </a:lstStyle>
          <a:p>
            <a:pPr lvl="0"/>
            <a:r>
              <a:rPr lang="de-DE" dirty="0"/>
              <a:t>Optionaler Text: Ansatzpunkte, Potentiale</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Kernaussag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3249710"/>
            <a:ext cx="5701234" cy="1523494"/>
          </a:xfrm>
          <a:prstGeom prst="rect">
            <a:avLst/>
          </a:prstGeom>
        </p:spPr>
        <p:txBody>
          <a:bodyPr wrap="square" lIns="0" tIns="0" rIns="0" bIns="0">
            <a:spAutoFit/>
          </a:bodyPr>
          <a:lstStyle>
            <a:lvl1pPr marL="0" indent="0" algn="ctr">
              <a:lnSpc>
                <a:spcPct val="100000"/>
              </a:lnSpc>
              <a:spcAft>
                <a:spcPts val="500"/>
              </a:spcAft>
              <a:buFontTx/>
              <a:buNone/>
              <a:defRPr sz="3300" b="1">
                <a:solidFill>
                  <a:srgbClr val="FFFFFF"/>
                </a:solidFill>
                <a:latin typeface="Arial" pitchFamily="34" charset="0"/>
                <a:cs typeface="Arial" pitchFamily="34" charset="0"/>
              </a:defRPr>
            </a:lvl1pPr>
          </a:lstStyle>
          <a:p>
            <a:r>
              <a:rPr lang="de-DE" dirty="0"/>
              <a:t>„Bei der Trennseite die Kernaussage prägnant einsetzen.“</a:t>
            </a:r>
          </a:p>
        </p:txBody>
      </p:sp>
    </p:spTree>
    <p:extLst>
      <p:ext uri="{BB962C8B-B14F-4D97-AF65-F5344CB8AC3E}">
        <p14:creationId xmlns:p14="http://schemas.microsoft.com/office/powerpoint/2010/main" val="34654358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0" y="602100"/>
            <a:ext cx="1209607" cy="708576"/>
          </a:xfrm>
          <a:prstGeom prst="rect">
            <a:avLst/>
          </a:prstGeom>
        </p:spPr>
      </p:pic>
    </p:spTree>
    <p:extLst>
      <p:ext uri="{BB962C8B-B14F-4D97-AF65-F5344CB8AC3E}">
        <p14:creationId xmlns:p14="http://schemas.microsoft.com/office/powerpoint/2010/main" val="102037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72174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4" Type="http://schemas.openxmlformats.org/officeDocument/2006/relationships/image" Target="../media/image1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3.wmf"/><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1.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wmf"/><Relationship Id="rId5" Type="http://schemas.openxmlformats.org/officeDocument/2006/relationships/image" Target="../media/image6.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7.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7.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8.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5" r:id="rId2"/>
    <p:sldLayoutId id="2147483660" r:id="rId3"/>
    <p:sldLayoutId id="2147483661" r:id="rId4"/>
    <p:sldLayoutId id="2147483662" r:id="rId5"/>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9645" name="Rectangle 29"/>
          <p:cNvSpPr>
            <a:spLocks noChangeArrowheads="1"/>
          </p:cNvSpPr>
          <p:nvPr/>
        </p:nvSpPr>
        <p:spPr bwMode="auto">
          <a:xfrm>
            <a:off x="0" y="6896656"/>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80" y="191295"/>
            <a:ext cx="6770965" cy="8996144"/>
          </a:xfrm>
          <a:prstGeom prst="rect">
            <a:avLst/>
          </a:prstGeom>
        </p:spPr>
      </p:pic>
    </p:spTree>
    <p:extLst>
      <p:ext uri="{BB962C8B-B14F-4D97-AF65-F5344CB8AC3E}">
        <p14:creationId xmlns:p14="http://schemas.microsoft.com/office/powerpoint/2010/main" val="121714278"/>
      </p:ext>
    </p:extLst>
  </p:cSld>
  <p:clrMap bg1="lt1" tx1="dk1" bg2="lt2" tx2="dk2" accent1="accent1" accent2="accent2" accent3="accent3" accent4="accent4" accent5="accent5" accent6="accent6" hlink="hlink" folHlink="folHlink"/>
  <p:sldLayoutIdLst>
    <p:sldLayoutId id="2147483685" r:id="rId1"/>
    <p:sldLayoutId id="2147483733"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2866062"/>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203440"/>
            <a:ext cx="6761858" cy="276929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90"/>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283728"/>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725"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3034655"/>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191294"/>
            <a:ext cx="6761858" cy="334420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5"/>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67068989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726"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7" name="Picture 3" descr="R:\Beratung-Konzeptbeiträge\BK-Vorlagen\Folienmaster\A_Wasserzeichen_A4_quer_RZ-255mm-voll-mit-rand-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15" y="191300"/>
            <a:ext cx="6771430" cy="7878685"/>
          </a:xfrm>
          <a:prstGeom prst="rect">
            <a:avLst/>
          </a:prstGeom>
          <a:noFill/>
          <a:extLst>
            <a:ext uri="{909E8E84-426E-40DD-AFC4-6F175D3DCCD1}">
              <a14:hiddenFill xmlns:a14="http://schemas.microsoft.com/office/drawing/2010/main">
                <a:solidFill>
                  <a:srgbClr val="FFFFFF"/>
                </a:solidFill>
              </a14:hiddenFill>
            </a:ext>
          </a:extLst>
        </p:spPr>
      </p:pic>
      <p:sp>
        <p:nvSpPr>
          <p:cNvPr id="11"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pic>
        <p:nvPicPr>
          <p:cNvPr id="2" name="picLogo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2930233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727" r:id="rId3"/>
  </p:sldLayoutIdLst>
  <p:hf sldNum="0" hdr="0" dt="0"/>
  <p:txStyles>
    <p:titleStyle>
      <a:lvl1pPr algn="l" defTabSz="917575" rtl="0" eaLnBrk="1" fontAlgn="base" hangingPunct="1">
        <a:lnSpc>
          <a:spcPct val="90000"/>
        </a:lnSpc>
        <a:spcBef>
          <a:spcPct val="0"/>
        </a:spcBef>
        <a:spcAft>
          <a:spcPct val="0"/>
        </a:spcAft>
        <a:defRPr sz="3100" b="1">
          <a:solidFill>
            <a:schemeClr val="tx1"/>
          </a:solidFill>
          <a:latin typeface="+mj-lt"/>
          <a:ea typeface="+mj-ea"/>
          <a:cs typeface="+mj-cs"/>
        </a:defRPr>
      </a:lvl1pPr>
      <a:lvl2pPr algn="l" defTabSz="917575" rtl="0" eaLnBrk="1" fontAlgn="base" hangingPunct="1">
        <a:lnSpc>
          <a:spcPct val="90000"/>
        </a:lnSpc>
        <a:spcBef>
          <a:spcPct val="0"/>
        </a:spcBef>
        <a:spcAft>
          <a:spcPct val="0"/>
        </a:spcAft>
        <a:defRPr sz="3100" b="1">
          <a:solidFill>
            <a:schemeClr val="tx1"/>
          </a:solidFill>
          <a:latin typeface="Arial" charset="0"/>
        </a:defRPr>
      </a:lvl2pPr>
      <a:lvl3pPr algn="l" defTabSz="917575" rtl="0" eaLnBrk="1" fontAlgn="base" hangingPunct="1">
        <a:lnSpc>
          <a:spcPct val="90000"/>
        </a:lnSpc>
        <a:spcBef>
          <a:spcPct val="0"/>
        </a:spcBef>
        <a:spcAft>
          <a:spcPct val="0"/>
        </a:spcAft>
        <a:defRPr sz="3100" b="1">
          <a:solidFill>
            <a:schemeClr val="tx1"/>
          </a:solidFill>
          <a:latin typeface="Arial" charset="0"/>
        </a:defRPr>
      </a:lvl3pPr>
      <a:lvl4pPr algn="l" defTabSz="917575" rtl="0" eaLnBrk="1" fontAlgn="base" hangingPunct="1">
        <a:lnSpc>
          <a:spcPct val="90000"/>
        </a:lnSpc>
        <a:spcBef>
          <a:spcPct val="0"/>
        </a:spcBef>
        <a:spcAft>
          <a:spcPct val="0"/>
        </a:spcAft>
        <a:defRPr sz="3100" b="1">
          <a:solidFill>
            <a:schemeClr val="tx1"/>
          </a:solidFill>
          <a:latin typeface="Arial" charset="0"/>
        </a:defRPr>
      </a:lvl4pPr>
      <a:lvl5pPr algn="l" defTabSz="917575" rtl="0" eaLnBrk="1" fontAlgn="base" hangingPunct="1">
        <a:lnSpc>
          <a:spcPct val="90000"/>
        </a:lnSpc>
        <a:spcBef>
          <a:spcPct val="0"/>
        </a:spcBef>
        <a:spcAft>
          <a:spcPct val="0"/>
        </a:spcAft>
        <a:defRPr sz="3100" b="1">
          <a:solidFill>
            <a:schemeClr val="tx1"/>
          </a:solidFill>
          <a:latin typeface="Arial" charset="0"/>
        </a:defRPr>
      </a:lvl5pPr>
      <a:lvl6pPr marL="457200" algn="l" defTabSz="917575" rtl="0" eaLnBrk="1" fontAlgn="base" hangingPunct="1">
        <a:lnSpc>
          <a:spcPct val="90000"/>
        </a:lnSpc>
        <a:spcBef>
          <a:spcPct val="0"/>
        </a:spcBef>
        <a:spcAft>
          <a:spcPct val="0"/>
        </a:spcAft>
        <a:defRPr sz="3100" b="1">
          <a:solidFill>
            <a:schemeClr val="tx1"/>
          </a:solidFill>
          <a:latin typeface="Arial" charset="0"/>
        </a:defRPr>
      </a:lvl6pPr>
      <a:lvl7pPr marL="914400" algn="l" defTabSz="917575" rtl="0" eaLnBrk="1" fontAlgn="base" hangingPunct="1">
        <a:lnSpc>
          <a:spcPct val="90000"/>
        </a:lnSpc>
        <a:spcBef>
          <a:spcPct val="0"/>
        </a:spcBef>
        <a:spcAft>
          <a:spcPct val="0"/>
        </a:spcAft>
        <a:defRPr sz="3100" b="1">
          <a:solidFill>
            <a:schemeClr val="tx1"/>
          </a:solidFill>
          <a:latin typeface="Arial" charset="0"/>
        </a:defRPr>
      </a:lvl7pPr>
      <a:lvl8pPr marL="1371600" algn="l" defTabSz="917575" rtl="0" eaLnBrk="1" fontAlgn="base" hangingPunct="1">
        <a:lnSpc>
          <a:spcPct val="90000"/>
        </a:lnSpc>
        <a:spcBef>
          <a:spcPct val="0"/>
        </a:spcBef>
        <a:spcAft>
          <a:spcPct val="0"/>
        </a:spcAft>
        <a:defRPr sz="3100" b="1">
          <a:solidFill>
            <a:schemeClr val="tx1"/>
          </a:solidFill>
          <a:latin typeface="Arial" charset="0"/>
        </a:defRPr>
      </a:lvl8pPr>
      <a:lvl9pPr marL="1828800" algn="l" defTabSz="917575" rtl="0" eaLnBrk="1" fontAlgn="base" hangingPunct="1">
        <a:lnSpc>
          <a:spcPct val="90000"/>
        </a:lnSpc>
        <a:spcBef>
          <a:spcPct val="0"/>
        </a:spcBef>
        <a:spcAft>
          <a:spcPct val="0"/>
        </a:spcAft>
        <a:defRPr sz="3100" b="1">
          <a:solidFill>
            <a:schemeClr val="tx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80232" name="McK Slide Elements"/>
          <p:cNvGrpSpPr>
            <a:grpSpLocks/>
          </p:cNvGrpSpPr>
          <p:nvPr/>
        </p:nvGrpSpPr>
        <p:grpSpPr bwMode="auto">
          <a:xfrm>
            <a:off x="402021" y="1524706"/>
            <a:ext cx="6333836" cy="7583447"/>
            <a:chOff x="331" y="706"/>
            <a:chExt cx="5213" cy="3511"/>
          </a:xfrm>
        </p:grpSpPr>
        <p:sp>
          <p:nvSpPr>
            <p:cNvPr id="18023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18023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180235" name="McK Legend Boxes" hidden="1"/>
            <p:cNvGrpSpPr>
              <a:grpSpLocks/>
            </p:cNvGrpSpPr>
            <p:nvPr userDrawn="1"/>
          </p:nvGrpSpPr>
          <p:grpSpPr bwMode="auto">
            <a:xfrm>
              <a:off x="4730" y="713"/>
              <a:ext cx="761" cy="622"/>
              <a:chOff x="4902" y="169"/>
              <a:chExt cx="761" cy="623"/>
            </a:xfrm>
          </p:grpSpPr>
          <p:sp>
            <p:nvSpPr>
              <p:cNvPr id="180236" name="Rectangle 12"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180237" name="Rectangle 13"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180238" name="Rectangle 14"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39" name="Rectangle 15"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0" name="Rectangle 16"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1" name="Rectangle 17"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180242" name="Rectangle 18"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3" name="Rectangle 19"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18024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2" name="Grafik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888" y="191293"/>
            <a:ext cx="6752751" cy="1951459"/>
          </a:xfrm>
          <a:prstGeom prst="rect">
            <a:avLst/>
          </a:prstGeom>
        </p:spPr>
      </p:pic>
      <p:sp>
        <p:nvSpPr>
          <p:cNvPr id="180263" name="Line 39"/>
          <p:cNvSpPr>
            <a:spLocks noChangeShapeType="1"/>
          </p:cNvSpPr>
          <p:nvPr userDrawn="1"/>
        </p:nvSpPr>
        <p:spPr bwMode="auto">
          <a:xfrm>
            <a:off x="107571" y="8640317"/>
            <a:ext cx="6750046" cy="0"/>
          </a:xfrm>
          <a:prstGeom prst="line">
            <a:avLst/>
          </a:prstGeom>
          <a:noFill/>
          <a:ln w="6350">
            <a:solidFill>
              <a:srgbClr val="58595B"/>
            </a:solidFill>
            <a:round/>
            <a:headEnd/>
            <a:tailEnd/>
          </a:ln>
          <a:effectLst/>
        </p:spPr>
        <p:txBody>
          <a:bodyPr lIns="0" tIns="0" rIns="0" bIns="0">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6" r:id="rId7"/>
    <p:sldLayoutId id="2147483687" r:id="rId8"/>
    <p:sldLayoutId id="2147483728" r:id="rId9"/>
    <p:sldLayoutId id="2147483746" r:id="rId10"/>
  </p:sldLayoutIdLst>
  <p:hf sldNum="0" hdr="0" dt="0"/>
  <p:txStyles>
    <p:titleStyle>
      <a:lvl1pPr algn="l" defTabSz="917575" rtl="0" eaLnBrk="1" fontAlgn="base" hangingPunct="1">
        <a:lnSpc>
          <a:spcPct val="90000"/>
        </a:lnSpc>
        <a:spcBef>
          <a:spcPct val="0"/>
        </a:spcBef>
        <a:spcAft>
          <a:spcPct val="0"/>
        </a:spcAft>
        <a:defRPr sz="2400" b="1">
          <a:solidFill>
            <a:schemeClr val="tx2"/>
          </a:solidFill>
          <a:latin typeface="+mj-lt"/>
          <a:ea typeface="+mj-ea"/>
          <a:cs typeface="+mj-cs"/>
        </a:defRPr>
      </a:lvl1pPr>
      <a:lvl2pPr algn="l" defTabSz="917575" rtl="0" eaLnBrk="1" fontAlgn="base" hangingPunct="1">
        <a:lnSpc>
          <a:spcPct val="90000"/>
        </a:lnSpc>
        <a:spcBef>
          <a:spcPct val="0"/>
        </a:spcBef>
        <a:spcAft>
          <a:spcPct val="0"/>
        </a:spcAft>
        <a:defRPr sz="2400" b="1">
          <a:solidFill>
            <a:schemeClr val="tx2"/>
          </a:solidFill>
          <a:latin typeface="Arial" charset="0"/>
        </a:defRPr>
      </a:lvl2pPr>
      <a:lvl3pPr algn="l" defTabSz="917575" rtl="0" eaLnBrk="1" fontAlgn="base" hangingPunct="1">
        <a:lnSpc>
          <a:spcPct val="90000"/>
        </a:lnSpc>
        <a:spcBef>
          <a:spcPct val="0"/>
        </a:spcBef>
        <a:spcAft>
          <a:spcPct val="0"/>
        </a:spcAft>
        <a:defRPr sz="2400" b="1">
          <a:solidFill>
            <a:schemeClr val="tx2"/>
          </a:solidFill>
          <a:latin typeface="Arial" charset="0"/>
        </a:defRPr>
      </a:lvl3pPr>
      <a:lvl4pPr algn="l" defTabSz="917575" rtl="0" eaLnBrk="1" fontAlgn="base" hangingPunct="1">
        <a:lnSpc>
          <a:spcPct val="90000"/>
        </a:lnSpc>
        <a:spcBef>
          <a:spcPct val="0"/>
        </a:spcBef>
        <a:spcAft>
          <a:spcPct val="0"/>
        </a:spcAft>
        <a:defRPr sz="2400" b="1">
          <a:solidFill>
            <a:schemeClr val="tx2"/>
          </a:solidFill>
          <a:latin typeface="Arial" charset="0"/>
        </a:defRPr>
      </a:lvl4pPr>
      <a:lvl5pPr algn="l" defTabSz="917575" rtl="0" eaLnBrk="1" fontAlgn="base" hangingPunct="1">
        <a:lnSpc>
          <a:spcPct val="90000"/>
        </a:lnSpc>
        <a:spcBef>
          <a:spcPct val="0"/>
        </a:spcBef>
        <a:spcAft>
          <a:spcPct val="0"/>
        </a:spcAft>
        <a:defRPr sz="2400" b="1">
          <a:solidFill>
            <a:schemeClr val="tx2"/>
          </a:solidFill>
          <a:latin typeface="Arial" charset="0"/>
        </a:defRPr>
      </a:lvl5pPr>
      <a:lvl6pPr marL="457200" algn="l" defTabSz="917575" rtl="0" eaLnBrk="1" fontAlgn="base" hangingPunct="1">
        <a:lnSpc>
          <a:spcPct val="90000"/>
        </a:lnSpc>
        <a:spcBef>
          <a:spcPct val="0"/>
        </a:spcBef>
        <a:spcAft>
          <a:spcPct val="0"/>
        </a:spcAft>
        <a:defRPr sz="2400" b="1">
          <a:solidFill>
            <a:schemeClr val="tx2"/>
          </a:solidFill>
          <a:latin typeface="Arial" charset="0"/>
        </a:defRPr>
      </a:lvl6pPr>
      <a:lvl7pPr marL="914400" algn="l" defTabSz="917575" rtl="0" eaLnBrk="1" fontAlgn="base" hangingPunct="1">
        <a:lnSpc>
          <a:spcPct val="90000"/>
        </a:lnSpc>
        <a:spcBef>
          <a:spcPct val="0"/>
        </a:spcBef>
        <a:spcAft>
          <a:spcPct val="0"/>
        </a:spcAft>
        <a:defRPr sz="2400" b="1">
          <a:solidFill>
            <a:schemeClr val="tx2"/>
          </a:solidFill>
          <a:latin typeface="Arial" charset="0"/>
        </a:defRPr>
      </a:lvl7pPr>
      <a:lvl8pPr marL="1371600" algn="l" defTabSz="917575" rtl="0" eaLnBrk="1" fontAlgn="base" hangingPunct="1">
        <a:lnSpc>
          <a:spcPct val="90000"/>
        </a:lnSpc>
        <a:spcBef>
          <a:spcPct val="0"/>
        </a:spcBef>
        <a:spcAft>
          <a:spcPct val="0"/>
        </a:spcAft>
        <a:defRPr sz="2400" b="1">
          <a:solidFill>
            <a:schemeClr val="tx2"/>
          </a:solidFill>
          <a:latin typeface="Arial" charset="0"/>
        </a:defRPr>
      </a:lvl8pPr>
      <a:lvl9pPr marL="1828800" algn="l" defTabSz="917575" rtl="0" eaLnBrk="1" fontAlgn="base" hangingPunct="1">
        <a:lnSpc>
          <a:spcPct val="90000"/>
        </a:lnSpc>
        <a:spcBef>
          <a:spcPct val="0"/>
        </a:spcBef>
        <a:spcAft>
          <a:spcPct val="0"/>
        </a:spcAft>
        <a:defRPr sz="2400" b="1">
          <a:solidFill>
            <a:schemeClr val="tx2"/>
          </a:solidFill>
          <a:latin typeface="Arial" charset="0"/>
        </a:defRPr>
      </a:lvl9pPr>
    </p:titleStyle>
    <p:bodyStyle>
      <a:lvl1pPr marL="344488" indent="-344488" algn="l" defTabSz="917575" rtl="0" eaLnBrk="1" fontAlgn="base" hangingPunct="1">
        <a:lnSpc>
          <a:spcPct val="100000"/>
        </a:lnSpc>
        <a:spcBef>
          <a:spcPts val="0"/>
        </a:spcBef>
        <a:spcAft>
          <a:spcPts val="400"/>
        </a:spcAft>
        <a:buClr>
          <a:srgbClr val="E2001A"/>
        </a:buClr>
        <a:buSzPct val="80000"/>
        <a:buFont typeface="Arial" pitchFamily="34" charset="0"/>
        <a:buChar char="▬"/>
        <a:defRPr sz="2000" b="1">
          <a:solidFill>
            <a:schemeClr val="tx1"/>
          </a:solidFill>
          <a:latin typeface="Arial" pitchFamily="34" charset="0"/>
          <a:ea typeface="+mn-ea"/>
          <a:cs typeface="Arial" pitchFamily="34" charset="0"/>
        </a:defRPr>
      </a:lvl1pPr>
      <a:lvl2pPr marL="676275" indent="-152400" algn="l" defTabSz="917575" rtl="0" eaLnBrk="1" fontAlgn="base" hangingPunct="1">
        <a:lnSpc>
          <a:spcPct val="100000"/>
        </a:lnSpc>
        <a:spcBef>
          <a:spcPts val="400"/>
        </a:spcBef>
        <a:spcAft>
          <a:spcPct val="0"/>
        </a:spcAft>
        <a:buClr>
          <a:srgbClr val="58595B"/>
        </a:buClr>
        <a:buFont typeface="Arial" pitchFamily="34" charset="0"/>
        <a:buChar char="•"/>
        <a:defRPr sz="2000">
          <a:solidFill>
            <a:srgbClr val="58595B"/>
          </a:solidFill>
          <a:latin typeface="Arial" pitchFamily="34" charset="0"/>
          <a:cs typeface="Arial" pitchFamily="34" charset="0"/>
        </a:defRPr>
      </a:lvl2pPr>
      <a:lvl3pPr marL="990600" indent="-152400" algn="l" defTabSz="917575" rtl="0" eaLnBrk="1" fontAlgn="base" hangingPunct="1">
        <a:lnSpc>
          <a:spcPct val="100000"/>
        </a:lnSpc>
        <a:spcBef>
          <a:spcPts val="350"/>
        </a:spcBef>
        <a:spcAft>
          <a:spcPct val="0"/>
        </a:spcAft>
        <a:buClr>
          <a:srgbClr val="58595B"/>
        </a:buClr>
        <a:buFont typeface="Arial" pitchFamily="34" charset="0"/>
        <a:buChar char="•"/>
        <a:defRPr sz="1400">
          <a:solidFill>
            <a:srgbClr val="58595B"/>
          </a:solidFill>
          <a:latin typeface="+mn-lt"/>
        </a:defRPr>
      </a:lvl3pPr>
      <a:lvl4pPr marL="1606550" indent="-230188" algn="l" defTabSz="917575" rtl="0" eaLnBrk="1" fontAlgn="base" hangingPunct="1">
        <a:spcBef>
          <a:spcPct val="20000"/>
        </a:spcBef>
        <a:spcAft>
          <a:spcPct val="0"/>
        </a:spcAft>
        <a:buChar char="–"/>
        <a:defRPr sz="1600">
          <a:solidFill>
            <a:srgbClr val="58595B"/>
          </a:solidFill>
          <a:latin typeface="Arial" pitchFamily="34" charset="0"/>
          <a:cs typeface="Arial" pitchFamily="34" charset="0"/>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4136810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277554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3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71488" y="8475666"/>
            <a:ext cx="154305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52DA679C-A2EA-4F1A-ADC0-0CAB78CF2B29}" type="datetimeFigureOut">
              <a:rPr lang="de-DE" smtClean="0"/>
              <a:t>09.05.2023</a:t>
            </a:fld>
            <a:endParaRPr lang="de-DE" dirty="0"/>
          </a:p>
        </p:txBody>
      </p:sp>
      <p:sp>
        <p:nvSpPr>
          <p:cNvPr id="5" name="Fußzeilenplatzhalter 4"/>
          <p:cNvSpPr>
            <a:spLocks noGrp="1"/>
          </p:cNvSpPr>
          <p:nvPr>
            <p:ph type="ftr" sz="quarter" idx="3"/>
          </p:nvPr>
        </p:nvSpPr>
        <p:spPr>
          <a:xfrm>
            <a:off x="2271713" y="8475666"/>
            <a:ext cx="2314575"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4843463" y="8475666"/>
            <a:ext cx="154305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12266672-4B7A-46DF-AAB5-CEF009CBEA80}" type="slidenum">
              <a:rPr lang="de-DE" smtClean="0"/>
              <a:t>‹Nr.›</a:t>
            </a:fld>
            <a:endParaRPr lang="de-DE" dirty="0"/>
          </a:p>
        </p:txBody>
      </p:sp>
    </p:spTree>
    <p:extLst>
      <p:ext uri="{BB962C8B-B14F-4D97-AF65-F5344CB8AC3E}">
        <p14:creationId xmlns:p14="http://schemas.microsoft.com/office/powerpoint/2010/main" val="38857415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3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 name="rr_picBo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8705" y="8"/>
            <a:ext cx="8716289" cy="7085757"/>
          </a:xfrm>
          <a:prstGeom prst="rect">
            <a:avLst/>
          </a:prstGeom>
        </p:spPr>
      </p:pic>
      <p:sp>
        <p:nvSpPr>
          <p:cNvPr id="239645" name="Rectangle 29"/>
          <p:cNvSpPr>
            <a:spLocks noChangeArrowheads="1"/>
          </p:cNvSpPr>
          <p:nvPr/>
        </p:nvSpPr>
        <p:spPr bwMode="auto">
          <a:xfrm>
            <a:off x="0" y="7991400"/>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821" y="7125463"/>
            <a:ext cx="6770965" cy="2064823"/>
          </a:xfrm>
          <a:prstGeom prst="rect">
            <a:avLst/>
          </a:prstGeom>
        </p:spPr>
      </p:pic>
      <p:sp>
        <p:nvSpPr>
          <p:cNvPr id="23" name="Rechteck 22"/>
          <p:cNvSpPr/>
          <p:nvPr/>
        </p:nvSpPr>
        <p:spPr bwMode="auto">
          <a:xfrm>
            <a:off x="1" y="9"/>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lvl="0" indent="0" algn="l" defTabSz="917575" rtl="0" eaLnBrk="1" fontAlgn="base" latinLnBrk="0" hangingPunct="1">
              <a:lnSpc>
                <a:spcPct val="90000"/>
              </a:lnSpc>
              <a:spcBef>
                <a:spcPct val="50000"/>
              </a:spcBef>
              <a:spcAft>
                <a:spcPct val="0"/>
              </a:spcAft>
              <a:buClrTx/>
              <a:buSzTx/>
              <a:buFontTx/>
              <a:buNone/>
              <a:tabLst/>
              <a:defRPr/>
            </a:pPr>
            <a:endParaRPr kumimoji="0" lang="de-DE" sz="2000" b="0" i="0" u="none" strike="noStrike" kern="0" cap="none" spc="0" normalizeH="0" baseline="0" noProof="0" dirty="0">
              <a:ln>
                <a:noFill/>
              </a:ln>
              <a:solidFill>
                <a:srgbClr val="000000"/>
              </a:solidFill>
              <a:effectLst/>
              <a:uLnTx/>
              <a:uFillTx/>
              <a:latin typeface="Arial" charset="0"/>
            </a:endParaRPr>
          </a:p>
        </p:txBody>
      </p:sp>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579" y="191303"/>
            <a:ext cx="426867" cy="759095"/>
          </a:xfrm>
          <a:prstGeom prst="rect">
            <a:avLst/>
          </a:prstGeom>
        </p:spPr>
      </p:pic>
      <p:sp>
        <p:nvSpPr>
          <p:cNvPr id="35" name="Rectangle 29"/>
          <p:cNvSpPr>
            <a:spLocks noChangeArrowheads="1"/>
          </p:cNvSpPr>
          <p:nvPr/>
        </p:nvSpPr>
        <p:spPr bwMode="auto">
          <a:xfrm>
            <a:off x="0" y="-42912"/>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83" r:id="rId1"/>
    <p:sldLayoutId id="2147483732"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hyperlink" Target="http://www.fortbildung-bw.de/"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hyperlink" Target="http://www.arbeitsagentur.de/" TargetMode="External"/><Relationship Id="rId5" Type="http://schemas.openxmlformats.org/officeDocument/2006/relationships/hyperlink" Target="https://eveeno.com/315150936" TargetMode="External"/><Relationship Id="rId4" Type="http://schemas.openxmlformats.org/officeDocument/2006/relationships/image" Target="../media/image13.jpe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ine Ecke des Rechtecks abrunden 9"/>
          <p:cNvSpPr/>
          <p:nvPr/>
        </p:nvSpPr>
        <p:spPr bwMode="auto">
          <a:xfrm>
            <a:off x="1967359" y="467544"/>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a:ln>
                <a:noFill/>
              </a:ln>
              <a:solidFill>
                <a:schemeClr val="tx1"/>
              </a:solidFill>
              <a:effectLst/>
              <a:latin typeface="Arial" charset="0"/>
            </a:endParaRPr>
          </a:p>
        </p:txBody>
      </p:sp>
      <p:sp>
        <p:nvSpPr>
          <p:cNvPr id="13" name="Eine Ecke des Rechtecks abrunden 12"/>
          <p:cNvSpPr/>
          <p:nvPr/>
        </p:nvSpPr>
        <p:spPr bwMode="auto">
          <a:xfrm>
            <a:off x="548680" y="8346033"/>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a:ln>
                <a:noFill/>
              </a:ln>
              <a:solidFill>
                <a:schemeClr val="tx1"/>
              </a:solidFill>
              <a:effectLst/>
              <a:latin typeface="Arial" charset="0"/>
            </a:endParaRPr>
          </a:p>
        </p:txBody>
      </p:sp>
      <p:sp>
        <p:nvSpPr>
          <p:cNvPr id="15" name="Rechteck 14"/>
          <p:cNvSpPr/>
          <p:nvPr/>
        </p:nvSpPr>
        <p:spPr bwMode="auto">
          <a:xfrm>
            <a:off x="0" y="8458200"/>
            <a:ext cx="6858000" cy="457200"/>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2" name="Eine Ecke des Rechtecks abrunden 11"/>
          <p:cNvSpPr/>
          <p:nvPr/>
        </p:nvSpPr>
        <p:spPr bwMode="auto">
          <a:xfrm>
            <a:off x="2" y="7871513"/>
            <a:ext cx="6753282" cy="745232"/>
          </a:xfrm>
          <a:prstGeom prst="round1Rect">
            <a:avLst>
              <a:gd name="adj" fmla="val 35855"/>
            </a:avLst>
          </a:prstGeom>
          <a:solidFill>
            <a:srgbClr val="006600"/>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pic>
        <p:nvPicPr>
          <p:cNvPr id="8" name="Grafik 7"/>
          <p:cNvPicPr/>
          <p:nvPr/>
        </p:nvPicPr>
        <p:blipFill>
          <a:blip r:embed="rId3">
            <a:extLst>
              <a:ext uri="{28A0092B-C50C-407E-A947-70E740481C1C}">
                <a14:useLocalDpi xmlns:a14="http://schemas.microsoft.com/office/drawing/2010/main" val="0"/>
              </a:ext>
            </a:extLst>
          </a:blip>
          <a:srcRect/>
          <a:stretch>
            <a:fillRect/>
          </a:stretch>
        </p:blipFill>
        <p:spPr bwMode="auto">
          <a:xfrm>
            <a:off x="4653136" y="8686800"/>
            <a:ext cx="1152129" cy="467542"/>
          </a:xfrm>
          <a:prstGeom prst="rect">
            <a:avLst/>
          </a:prstGeom>
          <a:noFill/>
        </p:spPr>
      </p:pic>
      <p:pic>
        <p:nvPicPr>
          <p:cNvPr id="3" name="Bild 6" descr="\\Dst.baintern.de\dfs\627\BA-Ablagen\627\A3_Stäbe\141_Chancengleichheit\1415_Bericht_Foerderung_CA\1415.3_Veranstaltungen\090401_Druckfähige_AA-Logos\62701_C_jpg_AA Farbe.jpg"/>
          <p:cNvPicPr/>
          <p:nvPr/>
        </p:nvPicPr>
        <p:blipFill>
          <a:blip r:embed="rId4" cstate="print"/>
          <a:srcRect/>
          <a:stretch>
            <a:fillRect/>
          </a:stretch>
        </p:blipFill>
        <p:spPr bwMode="auto">
          <a:xfrm>
            <a:off x="332656" y="8682335"/>
            <a:ext cx="1700808" cy="457200"/>
          </a:xfrm>
          <a:prstGeom prst="rect">
            <a:avLst/>
          </a:prstGeom>
          <a:noFill/>
          <a:ln w="9525">
            <a:noFill/>
            <a:miter lim="800000"/>
            <a:headEnd/>
            <a:tailEnd/>
          </a:ln>
        </p:spPr>
      </p:pic>
      <p:sp>
        <p:nvSpPr>
          <p:cNvPr id="9" name="Textfeld 8"/>
          <p:cNvSpPr txBox="1"/>
          <p:nvPr/>
        </p:nvSpPr>
        <p:spPr>
          <a:xfrm>
            <a:off x="5589240" y="8682335"/>
            <a:ext cx="1164044" cy="461665"/>
          </a:xfrm>
          <a:prstGeom prst="rect">
            <a:avLst/>
          </a:prstGeom>
          <a:noFill/>
        </p:spPr>
        <p:txBody>
          <a:bodyPr wrap="square" rtlCol="0">
            <a:spAutoFit/>
          </a:bodyPr>
          <a:lstStyle/>
          <a:p>
            <a:pPr algn="ctr"/>
            <a:r>
              <a:rPr lang="de-DE" sz="800" dirty="0">
                <a:solidFill>
                  <a:srgbClr val="000000"/>
                </a:solidFill>
                <a:cs typeface="Arial" panose="020B0604020202020204" pitchFamily="34" charset="0"/>
              </a:rPr>
              <a:t>    Gefördert vom Land Baden</a:t>
            </a:r>
          </a:p>
          <a:p>
            <a:pPr algn="ctr"/>
            <a:r>
              <a:rPr lang="de-DE" sz="800" dirty="0">
                <a:solidFill>
                  <a:srgbClr val="000000"/>
                </a:solidFill>
                <a:cs typeface="Arial" panose="020B0604020202020204" pitchFamily="34" charset="0"/>
              </a:rPr>
              <a:t>   Württemberg</a:t>
            </a:r>
            <a:endParaRPr lang="de-DE" dirty="0">
              <a:solidFill>
                <a:srgbClr val="000000"/>
              </a:solidFill>
            </a:endParaRPr>
          </a:p>
        </p:txBody>
      </p:sp>
      <p:sp>
        <p:nvSpPr>
          <p:cNvPr id="2" name="Textfeld 1"/>
          <p:cNvSpPr txBox="1"/>
          <p:nvPr/>
        </p:nvSpPr>
        <p:spPr>
          <a:xfrm>
            <a:off x="242646" y="2408467"/>
            <a:ext cx="6372708" cy="6740307"/>
          </a:xfrm>
          <a:prstGeom prst="rect">
            <a:avLst/>
          </a:prstGeom>
          <a:noFill/>
        </p:spPr>
        <p:txBody>
          <a:bodyPr wrap="square" rtlCol="0">
            <a:spAutoFit/>
          </a:bodyPr>
          <a:lstStyle/>
          <a:p>
            <a:pPr lvl="0" defTabSz="977900">
              <a:spcAft>
                <a:spcPts val="600"/>
              </a:spcAft>
              <a:defRPr/>
            </a:pPr>
            <a:r>
              <a:rPr lang="de-DE" sz="1200" b="1" dirty="0">
                <a:solidFill>
                  <a:srgbClr val="000000"/>
                </a:solidFill>
                <a:latin typeface="Century Gothic" panose="020B0502020202020204" pitchFamily="34" charset="0"/>
                <a:cs typeface="Arial" panose="020B0604020202020204" pitchFamily="34" charset="0"/>
              </a:rPr>
              <a:t>Donnerstag, 15.06.2023, 16 – 18 Uhr</a:t>
            </a:r>
          </a:p>
          <a:p>
            <a:pPr lvl="0" defTabSz="977900">
              <a:defRPr/>
            </a:pPr>
            <a:endParaRPr lang="de-DE" sz="100" dirty="0">
              <a:solidFill>
                <a:srgbClr val="000000"/>
              </a:solidFill>
              <a:latin typeface="Century Gothic" panose="020B0502020202020204" pitchFamily="34" charset="0"/>
            </a:endParaRPr>
          </a:p>
          <a:p>
            <a:pPr lvl="0" algn="just"/>
            <a:r>
              <a:rPr lang="de-DE" sz="2000" dirty="0">
                <a:latin typeface="Century Gothic" panose="020B0502020202020204" pitchFamily="34" charset="0"/>
              </a:rPr>
              <a:t>„Design </a:t>
            </a:r>
            <a:r>
              <a:rPr lang="de-DE" sz="2000" dirty="0" err="1">
                <a:latin typeface="Century Gothic" panose="020B0502020202020204" pitchFamily="34" charset="0"/>
              </a:rPr>
              <a:t>your</a:t>
            </a:r>
            <a:r>
              <a:rPr lang="de-DE" sz="2000" dirty="0">
                <a:latin typeface="Century Gothic" panose="020B0502020202020204" pitchFamily="34" charset="0"/>
              </a:rPr>
              <a:t> Job“ </a:t>
            </a:r>
          </a:p>
          <a:p>
            <a:pPr lvl="0" algn="just"/>
            <a:endParaRPr lang="de-DE" sz="1100" dirty="0">
              <a:solidFill>
                <a:srgbClr val="000000"/>
              </a:solidFill>
              <a:latin typeface="Century Gothic" panose="020B0502020202020204" pitchFamily="34" charset="0"/>
              <a:cs typeface="Arial" panose="020B0604020202020204" pitchFamily="34" charset="0"/>
            </a:endParaRPr>
          </a:p>
          <a:p>
            <a:pPr lvl="0" algn="just"/>
            <a:r>
              <a:rPr lang="de-DE" sz="1400" dirty="0">
                <a:solidFill>
                  <a:srgbClr val="000000"/>
                </a:solidFill>
                <a:latin typeface="Century Gothic" panose="020B0502020202020204" pitchFamily="34" charset="0"/>
                <a:cs typeface="Arial" panose="020B0604020202020204" pitchFamily="34" charset="0"/>
              </a:rPr>
              <a:t>Wie können Sie Ihre Laufbahn und Karriere so gestalten, dass Sie sich damit selbstbewusst auf dem Arbeitsmarkt positionieren und der Weg dorthin auch noch Spaß macht? Die Frage „Wer bin ich und was will ich?“ macht uns einzigartig.</a:t>
            </a:r>
          </a:p>
          <a:p>
            <a:pPr lvl="0" algn="just"/>
            <a:r>
              <a:rPr lang="de-DE" sz="1400" dirty="0">
                <a:solidFill>
                  <a:srgbClr val="000000"/>
                </a:solidFill>
                <a:latin typeface="Century Gothic" panose="020B0502020202020204" pitchFamily="34" charset="0"/>
                <a:cs typeface="Arial" panose="020B0604020202020204" pitchFamily="34" charset="0"/>
              </a:rPr>
              <a:t>Wissen Sie schon, wie Sie Ihren besonderen beruflichen Platz finden?</a:t>
            </a:r>
          </a:p>
          <a:p>
            <a:pPr lvl="0" algn="just"/>
            <a:r>
              <a:rPr lang="de-DE" sz="1400" dirty="0">
                <a:solidFill>
                  <a:srgbClr val="000000"/>
                </a:solidFill>
                <a:latin typeface="Century Gothic" panose="020B0502020202020204" pitchFamily="34" charset="0"/>
                <a:cs typeface="Arial" panose="020B0604020202020204" pitchFamily="34" charset="0"/>
              </a:rPr>
              <a:t>Entdecken Sie sich selbst in diesem Workshop mit einigen </a:t>
            </a:r>
            <a:r>
              <a:rPr lang="de-DE" sz="1400" dirty="0" err="1">
                <a:solidFill>
                  <a:srgbClr val="000000"/>
                </a:solidFill>
                <a:latin typeface="Century Gothic" panose="020B0502020202020204" pitchFamily="34" charset="0"/>
                <a:cs typeface="Arial" panose="020B0604020202020204" pitchFamily="34" charset="0"/>
              </a:rPr>
              <a:t>Kritzelübungen</a:t>
            </a:r>
            <a:r>
              <a:rPr lang="de-DE" sz="1400" dirty="0">
                <a:solidFill>
                  <a:srgbClr val="000000"/>
                </a:solidFill>
                <a:latin typeface="Century Gothic" panose="020B0502020202020204" pitchFamily="34" charset="0"/>
                <a:cs typeface="Arial" panose="020B0604020202020204" pitchFamily="34" charset="0"/>
              </a:rPr>
              <a:t> aus dem Design </a:t>
            </a:r>
            <a:r>
              <a:rPr lang="de-DE" sz="1400" dirty="0" err="1">
                <a:solidFill>
                  <a:srgbClr val="000000"/>
                </a:solidFill>
                <a:latin typeface="Century Gothic" panose="020B0502020202020204" pitchFamily="34" charset="0"/>
                <a:cs typeface="Arial" panose="020B0604020202020204" pitchFamily="34" charset="0"/>
              </a:rPr>
              <a:t>Thinking</a:t>
            </a:r>
            <a:r>
              <a:rPr lang="de-DE" sz="1400" dirty="0">
                <a:solidFill>
                  <a:srgbClr val="000000"/>
                </a:solidFill>
                <a:latin typeface="Century Gothic" panose="020B0502020202020204" pitchFamily="34" charset="0"/>
                <a:cs typeface="Arial" panose="020B0604020202020204" pitchFamily="34" charset="0"/>
              </a:rPr>
              <a:t> und finden Sie heraus, welche Potentiale Sie zu bieten haben.</a:t>
            </a:r>
          </a:p>
          <a:p>
            <a:endParaRPr lang="de-DE" sz="1100" i="1" dirty="0">
              <a:latin typeface="Century Gothic" panose="020B0502020202020204" pitchFamily="34" charset="0"/>
            </a:endParaRPr>
          </a:p>
          <a:p>
            <a:r>
              <a:rPr lang="de-DE" sz="1200" i="1" dirty="0">
                <a:latin typeface="Century Gothic" panose="020B0502020202020204" pitchFamily="34" charset="0"/>
              </a:rPr>
              <a:t>Referentin: </a:t>
            </a:r>
            <a:r>
              <a:rPr lang="de-DE" sz="1200" b="1" i="1" dirty="0">
                <a:latin typeface="Century Gothic" panose="020B0502020202020204" pitchFamily="34" charset="0"/>
              </a:rPr>
              <a:t>Dr.in Martina Nohl </a:t>
            </a:r>
            <a:r>
              <a:rPr lang="de-DE" sz="1200" i="1" dirty="0">
                <a:latin typeface="Century Gothic" panose="020B0502020202020204" pitchFamily="34" charset="0"/>
              </a:rPr>
              <a:t>Laufbahnberaterin, Essenzcoach und Weiterbildnerin für Coachs</a:t>
            </a:r>
          </a:p>
          <a:p>
            <a:endParaRPr lang="de-DE" sz="800" dirty="0">
              <a:latin typeface="Century Gothic" panose="020B0502020202020204" pitchFamily="34" charset="0"/>
            </a:endParaRPr>
          </a:p>
          <a:p>
            <a:r>
              <a:rPr lang="de-DE" sz="1200" dirty="0">
                <a:latin typeface="Century Gothic" panose="020B0502020202020204" pitchFamily="34" charset="0"/>
              </a:rPr>
              <a:t>Die Veranstaltung  findet online statt, für die Teilnahme benötigen Sie ein internetfähiges Endgerät. Die Zugangsdaten erhalten Sie mit der Anmeldebestätigung.</a:t>
            </a:r>
          </a:p>
          <a:p>
            <a:endParaRPr lang="de-DE" sz="800" dirty="0">
              <a:latin typeface="Century Gothic" panose="020B0502020202020204" pitchFamily="34" charset="0"/>
            </a:endParaRPr>
          </a:p>
          <a:p>
            <a:pPr>
              <a:spcAft>
                <a:spcPts val="0"/>
              </a:spcAft>
            </a:pPr>
            <a:r>
              <a:rPr lang="de-DE" sz="1200" b="1" dirty="0">
                <a:latin typeface="Century Gothic" panose="020B0502020202020204" pitchFamily="34" charset="0"/>
              </a:rPr>
              <a:t>Anmeldung per </a:t>
            </a:r>
            <a:r>
              <a:rPr lang="de-DE" sz="1200" b="1" dirty="0" err="1">
                <a:latin typeface="Century Gothic" panose="020B0502020202020204" pitchFamily="34" charset="0"/>
              </a:rPr>
              <a:t>eMail</a:t>
            </a:r>
            <a:r>
              <a:rPr lang="de-DE" sz="1200" b="1" dirty="0">
                <a:latin typeface="Century Gothic" panose="020B0502020202020204" pitchFamily="34" charset="0"/>
              </a:rPr>
              <a:t> </a:t>
            </a:r>
            <a:r>
              <a:rPr lang="de-DE" sz="1200" dirty="0">
                <a:latin typeface="Century Gothic" panose="020B0502020202020204" pitchFamily="34" charset="0"/>
              </a:rPr>
              <a:t>unter: </a:t>
            </a:r>
            <a:r>
              <a:rPr lang="de-DE" sz="1200" dirty="0">
                <a:latin typeface="Century Gothic" panose="020B0502020202020204" pitchFamily="34" charset="0"/>
                <a:hlinkClick r:id="rId5"/>
              </a:rPr>
              <a:t>https://eveeno.com/315150936</a:t>
            </a:r>
            <a:endParaRPr lang="de-DE" sz="1200" dirty="0">
              <a:latin typeface="Century Gothic" panose="020B0502020202020204" pitchFamily="34" charset="0"/>
            </a:endParaRPr>
          </a:p>
          <a:p>
            <a:endParaRPr lang="de-DE" sz="1200" dirty="0">
              <a:latin typeface="Century Gothic" panose="020B0502020202020204" pitchFamily="34" charset="0"/>
            </a:endParaRPr>
          </a:p>
          <a:p>
            <a:r>
              <a:rPr lang="de-DE" sz="1200" dirty="0">
                <a:latin typeface="Century Gothic" panose="020B0502020202020204" pitchFamily="34" charset="0"/>
              </a:rPr>
              <a:t>Weitere Termine finden Sie auf unseren Veranstaltungsdatenbanken unter </a:t>
            </a:r>
            <a:r>
              <a:rPr lang="de-DE" sz="1200" dirty="0">
                <a:latin typeface="Century Gothic" panose="020B0502020202020204" pitchFamily="34" charset="0"/>
                <a:hlinkClick r:id="rId6"/>
              </a:rPr>
              <a:t>ww.arbeitsagentur.de</a:t>
            </a:r>
            <a:r>
              <a:rPr lang="de-DE" sz="1200" dirty="0">
                <a:latin typeface="Century Gothic" panose="020B0502020202020204" pitchFamily="34" charset="0"/>
              </a:rPr>
              <a:t> und </a:t>
            </a:r>
            <a:r>
              <a:rPr lang="de-DE" sz="1200" dirty="0">
                <a:latin typeface="Century Gothic" panose="020B0502020202020204" pitchFamily="34" charset="0"/>
                <a:hlinkClick r:id="rId7"/>
              </a:rPr>
              <a:t>www.fortbildung-bw.de</a:t>
            </a:r>
            <a:r>
              <a:rPr lang="de-DE" sz="1200" dirty="0">
                <a:latin typeface="Century Gothic" panose="020B0502020202020204" pitchFamily="34" charset="0"/>
              </a:rPr>
              <a:t>.</a:t>
            </a:r>
          </a:p>
          <a:p>
            <a:endParaRPr lang="de-DE" sz="12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p:txBody>
      </p:sp>
      <p:sp>
        <p:nvSpPr>
          <p:cNvPr id="6" name="Textfeld 5"/>
          <p:cNvSpPr txBox="1"/>
          <p:nvPr/>
        </p:nvSpPr>
        <p:spPr>
          <a:xfrm>
            <a:off x="3506774" y="1450663"/>
            <a:ext cx="3356768" cy="707886"/>
          </a:xfrm>
          <a:prstGeom prst="rect">
            <a:avLst/>
          </a:prstGeom>
          <a:noFill/>
        </p:spPr>
        <p:txBody>
          <a:bodyPr wrap="square" rtlCol="0">
            <a:spAutoFit/>
          </a:bodyPr>
          <a:lstStyle/>
          <a:p>
            <a:r>
              <a:rPr lang="de-DE" sz="1000" dirty="0">
                <a:solidFill>
                  <a:schemeClr val="bg1"/>
                </a:solidFill>
                <a:latin typeface="Century Gothic" panose="020B0502020202020204" pitchFamily="34" charset="0"/>
              </a:rPr>
              <a:t>Eine Kooperationsveranstaltung der </a:t>
            </a:r>
          </a:p>
          <a:p>
            <a:r>
              <a:rPr lang="de-DE" sz="1000" dirty="0">
                <a:solidFill>
                  <a:schemeClr val="bg1"/>
                </a:solidFill>
                <a:latin typeface="Century Gothic" panose="020B0502020202020204" pitchFamily="34" charset="0"/>
              </a:rPr>
              <a:t>Agentur für Arbeit Heilbronn, Schwäbisch Hall-Tauberbischofsheim  und dem Regionalbüro </a:t>
            </a:r>
          </a:p>
          <a:p>
            <a:r>
              <a:rPr lang="de-DE" sz="1000" dirty="0">
                <a:solidFill>
                  <a:schemeClr val="bg1"/>
                </a:solidFill>
                <a:latin typeface="Century Gothic" panose="020B0502020202020204" pitchFamily="34" charset="0"/>
              </a:rPr>
              <a:t>für berufliche Fortbildung</a:t>
            </a:r>
          </a:p>
        </p:txBody>
      </p:sp>
      <p:cxnSp>
        <p:nvCxnSpPr>
          <p:cNvPr id="18" name="Gerade Verbindung 17"/>
          <p:cNvCxnSpPr/>
          <p:nvPr/>
        </p:nvCxnSpPr>
        <p:spPr bwMode="auto">
          <a:xfrm>
            <a:off x="2708920" y="7164288"/>
            <a:ext cx="914400" cy="914400"/>
          </a:xfrm>
          <a:prstGeom prst="line">
            <a:avLst/>
          </a:prstGeom>
          <a:noFill/>
          <a:ln w="9525" cap="flat" cmpd="sng" algn="ctr">
            <a:noFill/>
            <a:prstDash val="solid"/>
            <a:round/>
            <a:headEnd type="none" w="med" len="med"/>
            <a:tailEnd type="none" w="med" len="med"/>
          </a:ln>
          <a:effectLst/>
        </p:spPr>
      </p:cxnSp>
      <p:cxnSp>
        <p:nvCxnSpPr>
          <p:cNvPr id="5" name="Gerade Verbindung 4"/>
          <p:cNvCxnSpPr/>
          <p:nvPr/>
        </p:nvCxnSpPr>
        <p:spPr bwMode="auto">
          <a:xfrm>
            <a:off x="1340768" y="5969225"/>
            <a:ext cx="504056" cy="0"/>
          </a:xfrm>
          <a:prstGeom prst="line">
            <a:avLst/>
          </a:prstGeom>
          <a:noFill/>
          <a:ln w="9525" cap="flat" cmpd="sng" algn="ctr">
            <a:noFill/>
            <a:prstDash val="solid"/>
            <a:round/>
            <a:headEnd type="none" w="med" len="med"/>
            <a:tailEnd type="none" w="med" len="med"/>
          </a:ln>
          <a:effectLst/>
        </p:spPr>
      </p:cxnSp>
      <p:pic>
        <p:nvPicPr>
          <p:cNvPr id="16" name="Picture 2"/>
          <p:cNvPicPr>
            <a:picLocks noChangeAspect="1" noChangeArrowheads="1"/>
          </p:cNvPicPr>
          <p:nvPr/>
        </p:nvPicPr>
        <p:blipFill>
          <a:blip r:embed="rId8" cstate="print"/>
          <a:srcRect/>
          <a:stretch>
            <a:fillRect/>
          </a:stretch>
        </p:blipFill>
        <p:spPr bwMode="auto">
          <a:xfrm>
            <a:off x="102582" y="1493605"/>
            <a:ext cx="3404192" cy="835154"/>
          </a:xfrm>
          <a:prstGeom prst="rect">
            <a:avLst/>
          </a:prstGeom>
          <a:noFill/>
          <a:ln w="9525">
            <a:noFill/>
            <a:miter lim="800000"/>
            <a:headEnd/>
            <a:tailEnd/>
          </a:ln>
        </p:spPr>
      </p:pic>
      <p:sp>
        <p:nvSpPr>
          <p:cNvPr id="14" name="Textfeld 13"/>
          <p:cNvSpPr txBox="1"/>
          <p:nvPr/>
        </p:nvSpPr>
        <p:spPr>
          <a:xfrm rot="20453040">
            <a:off x="2047990" y="1120335"/>
            <a:ext cx="1278222" cy="523220"/>
          </a:xfrm>
          <a:prstGeom prst="rect">
            <a:avLst/>
          </a:prstGeom>
          <a:solidFill>
            <a:schemeClr val="tx1">
              <a:lumMod val="50000"/>
              <a:lumOff val="50000"/>
            </a:schemeClr>
          </a:solidFill>
        </p:spPr>
        <p:txBody>
          <a:bodyPr wrap="square" rtlCol="0">
            <a:spAutoFit/>
          </a:bodyPr>
          <a:lstStyle/>
          <a:p>
            <a:r>
              <a:rPr lang="de-DE" sz="2800" b="1" dirty="0">
                <a:solidFill>
                  <a:schemeClr val="bg1">
                    <a:lumMod val="95000"/>
                  </a:schemeClr>
                </a:solidFill>
                <a:latin typeface="Segoe UI Semibold" panose="020B0702040204020203" pitchFamily="34" charset="0"/>
                <a:cs typeface="Segoe UI Semibold" panose="020B0702040204020203" pitchFamily="34" charset="0"/>
              </a:rPr>
              <a:t> </a:t>
            </a:r>
            <a:r>
              <a:rPr lang="de-DE" sz="2000" b="1" dirty="0">
                <a:solidFill>
                  <a:schemeClr val="bg1">
                    <a:lumMod val="95000"/>
                  </a:schemeClr>
                </a:solidFill>
                <a:latin typeface="Century Gothic" panose="020B0502020202020204" pitchFamily="34" charset="0"/>
                <a:cs typeface="Segoe UI Semibold" panose="020B0702040204020203" pitchFamily="34" charset="0"/>
              </a:rPr>
              <a:t>ONLINE</a:t>
            </a:r>
          </a:p>
        </p:txBody>
      </p:sp>
      <p:sp>
        <p:nvSpPr>
          <p:cNvPr id="4" name="Textfeld 3"/>
          <p:cNvSpPr txBox="1"/>
          <p:nvPr/>
        </p:nvSpPr>
        <p:spPr>
          <a:xfrm>
            <a:off x="122573" y="7970829"/>
            <a:ext cx="6718506" cy="1163395"/>
          </a:xfrm>
          <a:prstGeom prst="rect">
            <a:avLst/>
          </a:prstGeom>
          <a:noFill/>
        </p:spPr>
        <p:txBody>
          <a:bodyPr wrap="none" rtlCol="0">
            <a:spAutoFit/>
          </a:bodyPr>
          <a:lstStyle/>
          <a:p>
            <a:pPr defTabSz="977900">
              <a:lnSpc>
                <a:spcPct val="150000"/>
              </a:lnSpc>
              <a:defRPr/>
            </a:pPr>
            <a:r>
              <a:rPr lang="de-DE" sz="1200" dirty="0">
                <a:solidFill>
                  <a:srgbClr val="FFFFFF"/>
                </a:solidFill>
                <a:latin typeface="Century Gothic" pitchFamily="34" charset="0"/>
              </a:rPr>
              <a:t>Die </a:t>
            </a:r>
            <a:r>
              <a:rPr lang="de-DE" sz="1200" dirty="0" err="1">
                <a:solidFill>
                  <a:srgbClr val="FFFFFF"/>
                </a:solidFill>
                <a:latin typeface="Century Gothic" pitchFamily="34" charset="0"/>
              </a:rPr>
              <a:t>Workshopreihe</a:t>
            </a:r>
            <a:r>
              <a:rPr lang="de-DE" sz="1200" dirty="0">
                <a:solidFill>
                  <a:srgbClr val="FFFFFF"/>
                </a:solidFill>
                <a:latin typeface="Century Gothic" pitchFamily="34" charset="0"/>
              </a:rPr>
              <a:t> ist für Menschen der Generation 45+, die Lust haben, sich persönlich </a:t>
            </a:r>
          </a:p>
          <a:p>
            <a:pPr defTabSz="977900">
              <a:lnSpc>
                <a:spcPct val="150000"/>
              </a:lnSpc>
              <a:defRPr/>
            </a:pPr>
            <a:r>
              <a:rPr lang="de-DE" sz="1200" dirty="0">
                <a:solidFill>
                  <a:srgbClr val="FFFFFF"/>
                </a:solidFill>
                <a:latin typeface="Century Gothic" pitchFamily="34" charset="0"/>
              </a:rPr>
              <a:t>weiter zu entwickeln und sich aktiv mit einbringen wollen  . </a:t>
            </a:r>
            <a:r>
              <a:rPr lang="de-DE" sz="1200" b="1" dirty="0">
                <a:solidFill>
                  <a:srgbClr val="FFFFFF"/>
                </a:solidFill>
                <a:latin typeface="Century Gothic" pitchFamily="34" charset="0"/>
              </a:rPr>
              <a:t>Wir freuen uns auf Sie!</a:t>
            </a:r>
          </a:p>
          <a:p>
            <a:pPr defTabSz="977900">
              <a:spcBef>
                <a:spcPct val="40000"/>
              </a:spcBef>
              <a:buFont typeface="Arial Unicode MS" charset="0"/>
              <a:buNone/>
              <a:defRPr/>
            </a:pPr>
            <a:endParaRPr lang="de-DE" sz="1200" b="1" dirty="0">
              <a:solidFill>
                <a:srgbClr val="000000"/>
              </a:solidFill>
              <a:latin typeface="Century Gothic" pitchFamily="34" charset="0"/>
              <a:cs typeface="Arial" panose="020B0604020202020204" pitchFamily="34" charset="0"/>
            </a:endParaRPr>
          </a:p>
          <a:p>
            <a:pPr defTabSz="977900">
              <a:spcBef>
                <a:spcPct val="40000"/>
              </a:spcBef>
              <a:buFont typeface="Arial Unicode MS" charset="0"/>
              <a:buNone/>
              <a:defRPr/>
            </a:pPr>
            <a:endParaRPr lang="de-DE" sz="1200" b="1" dirty="0">
              <a:solidFill>
                <a:srgbClr val="000000"/>
              </a:solidFill>
              <a:latin typeface="Century Gothic" pitchFamily="34" charset="0"/>
              <a:cs typeface="Arial" panose="020B0604020202020204" pitchFamily="34" charset="0"/>
            </a:endParaRPr>
          </a:p>
        </p:txBody>
      </p:sp>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50386" y="8668011"/>
            <a:ext cx="1652513" cy="505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7034793"/>
      </p:ext>
    </p:extLst>
  </p:cSld>
  <p:clrMapOvr>
    <a:masterClrMapping/>
  </p:clrMapOvr>
</p:sld>
</file>

<file path=ppt/theme/theme1.xml><?xml version="1.0" encoding="utf-8"?>
<a:theme xmlns:a="http://schemas.openxmlformats.org/drawingml/2006/main" name="Blanco">
  <a:themeElements>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co">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rennfolie ohne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elfolie mit Bild">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elfolie mit Bild und Subline">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elfolie ohne Bild">
  <a:themeElements>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ohne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Inhaltsfolien">
  <a:themeElements>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Inhaltsfoli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Trennfolie mit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140128_Folienmaster-BA</Template>
  <TotalTime>0</TotalTime>
  <Words>220</Words>
  <Application>Microsoft Office PowerPoint</Application>
  <PresentationFormat>Bildschirmpräsentation (4:3)</PresentationFormat>
  <Paragraphs>31</Paragraphs>
  <Slides>1</Slides>
  <Notes>1</Notes>
  <HiddenSlides>0</HiddenSlides>
  <MMClips>0</MMClips>
  <ScaleCrop>false</ScaleCrop>
  <HeadingPairs>
    <vt:vector size="6" baseType="variant">
      <vt:variant>
        <vt:lpstr>Verwendete Schriftarten</vt:lpstr>
      </vt:variant>
      <vt:variant>
        <vt:i4>8</vt:i4>
      </vt:variant>
      <vt:variant>
        <vt:lpstr>Design</vt:lpstr>
      </vt:variant>
      <vt:variant>
        <vt:i4>10</vt:i4>
      </vt:variant>
      <vt:variant>
        <vt:lpstr>Folientitel</vt:lpstr>
      </vt:variant>
      <vt:variant>
        <vt:i4>1</vt:i4>
      </vt:variant>
    </vt:vector>
  </HeadingPairs>
  <TitlesOfParts>
    <vt:vector size="19" baseType="lpstr">
      <vt:lpstr>Arial</vt:lpstr>
      <vt:lpstr>Arial Unicode MS</vt:lpstr>
      <vt:lpstr>Calibri</vt:lpstr>
      <vt:lpstr>Calibri Light</vt:lpstr>
      <vt:lpstr>Century Gothic</vt:lpstr>
      <vt:lpstr>Gill Sans</vt:lpstr>
      <vt:lpstr>Segoe UI Semibold</vt:lpstr>
      <vt:lpstr>Symbol</vt:lpstr>
      <vt:lpstr>Blanco</vt:lpstr>
      <vt:lpstr>Titelfolie mit Bild</vt:lpstr>
      <vt:lpstr>Titelfolie mit Bild und Subline</vt:lpstr>
      <vt:lpstr>Titelfolie ohne Bild</vt:lpstr>
      <vt:lpstr>Inhaltsfolien</vt:lpstr>
      <vt:lpstr>2_Benutzerdefiniertes Design</vt:lpstr>
      <vt:lpstr>1_Benutzerdefiniertes Design</vt:lpstr>
      <vt:lpstr>Benutzerdefiniertes Design</vt:lpstr>
      <vt:lpstr>Trennfolie mit Bild</vt:lpstr>
      <vt:lpstr>Trennfolie ohne Bild</vt:lpstr>
      <vt:lpstr>PowerPoint-Präsentation</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BuecheleS</dc:creator>
  <cp:lastModifiedBy>Nadine König</cp:lastModifiedBy>
  <cp:revision>209</cp:revision>
  <cp:lastPrinted>2020-05-05T15:17:28Z</cp:lastPrinted>
  <dcterms:created xsi:type="dcterms:W3CDTF">2014-01-10T13:38:36Z</dcterms:created>
  <dcterms:modified xsi:type="dcterms:W3CDTF">2023-05-09T12:38:58Z</dcterms:modified>
</cp:coreProperties>
</file>